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71" r:id="rId5"/>
    <p:sldId id="272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34054-6C03-4371-9F71-BA3BD55B39E0}" v="268" dt="2021-06-22T08:13:55.465"/>
    <p1510:client id="{1259B624-B2AB-4578-AA8C-DC534BDB43EB}" v="1399" dt="2021-06-21T19:04:04.494"/>
    <p1510:client id="{1E170C13-AA6B-4C0F-8CAD-32973AEDF92E}" v="5" dt="2021-06-22T17:13:51.951"/>
    <p1510:client id="{2636D9F6-FEC8-4883-BE42-4415DDCA8A6F}" v="80" dt="2021-06-22T09:50:04.952"/>
    <p1510:client id="{2FD5956C-3D30-4520-AA7E-B669C5B447AC}" v="6" dt="2021-06-22T14:19:08.215"/>
    <p1510:client id="{567D0011-39E8-4479-AA41-246B20A96757}" v="1071" dt="2021-06-22T10:28:24.545"/>
    <p1510:client id="{6F8265E0-58E5-4292-B66F-563709C14BED}" v="2" dt="2021-06-22T17:12:06.262"/>
    <p1510:client id="{9C80B8C9-A6A1-4A2C-9448-C7DEE65A2E6C}" v="21" dt="2021-06-22T09:44:18.557"/>
    <p1510:client id="{A21CFD86-CCCF-4AD4-835D-059A4F9D7F3E}" v="994" dt="2021-06-22T19:56:11.247"/>
    <p1510:client id="{A52C56C3-9226-47FE-B7CD-B15706EE5F70}" v="47" dt="2021-06-29T20:17:43.129"/>
    <p1510:client id="{AACB235C-E6FA-314C-ADD3-40AFB912A2F0}" v="134" dt="2021-06-22T09:55:27.329"/>
    <p1510:client id="{ACBE7C5E-0EB6-41EE-93FA-F7FF0E263E62}" v="223" dt="2021-06-21T22:58:03.725"/>
    <p1510:client id="{B3EFE3A8-AF20-48B9-A812-9009B78F8F6B}" v="637" dt="2021-06-22T10:47:05.277"/>
    <p1510:client id="{CDDBC48F-417F-45E0-9713-79D4FCBA50AC}" v="149" dt="2021-06-22T10:02:58.175"/>
    <p1510:client id="{E84AB597-EE0D-4BCA-9A2C-20125BB96E25}" v="9" dt="2021-06-22T16:09:02.487"/>
    <p1510:client id="{F8A3CA30-669E-494E-BA9B-4D42F7395818}" v="836" dt="2021-06-21T12:53:12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Wartecki" userId="S::micwar1@st.amu.edu.pl::ea649dbb-7db1-49f6-bbef-b072c9e56c2a" providerId="AD" clId="Web-{6F8265E0-58E5-4292-B66F-563709C14BED}"/>
    <pc:docChg chg="modSld modMainMaster">
      <pc:chgData name="Michał Wartecki" userId="S::micwar1@st.amu.edu.pl::ea649dbb-7db1-49f6-bbef-b072c9e56c2a" providerId="AD" clId="Web-{6F8265E0-58E5-4292-B66F-563709C14BED}" dt="2021-06-22T17:12:06.262" v="1"/>
      <pc:docMkLst>
        <pc:docMk/>
      </pc:docMkLst>
      <pc:sldChg chg="mod setBg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0" sldId="256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2520119858" sldId="258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72351965" sldId="259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1212092498" sldId="260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356672328" sldId="261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602485827" sldId="262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492758255" sldId="264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1451839978" sldId="265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630859823" sldId="266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393157313" sldId="267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4159944240" sldId="268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423845509" sldId="269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382390172" sldId="270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533600794" sldId="271"/>
        </pc:sldMkLst>
      </pc:sldChg>
      <pc:sldChg chg="mod">
        <pc:chgData name="Michał Wartecki" userId="S::micwar1@st.amu.edu.pl::ea649dbb-7db1-49f6-bbef-b072c9e56c2a" providerId="AD" clId="Web-{6F8265E0-58E5-4292-B66F-563709C14BED}" dt="2021-06-22T17:12:06.262" v="1"/>
        <pc:sldMkLst>
          <pc:docMk/>
          <pc:sldMk cId="3991613249" sldId="272"/>
        </pc:sldMkLst>
      </pc:sldChg>
      <pc:sldMasterChg chg="mod setBg modSldLayout">
        <pc:chgData name="Michał Wartecki" userId="S::micwar1@st.amu.edu.pl::ea649dbb-7db1-49f6-bbef-b072c9e56c2a" providerId="AD" clId="Web-{6F8265E0-58E5-4292-B66F-563709C14BED}" dt="2021-06-22T17:12:06.262" v="1"/>
        <pc:sldMasterMkLst>
          <pc:docMk/>
          <pc:sldMasterMk cId="4034196315" sldId="2147483660"/>
        </pc:sldMasterMkLst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2521999608" sldId="2147483661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924766097" sldId="2147483662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1959179675" sldId="2147483663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3323309147" sldId="2147483664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477410206" sldId="2147483665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15198601" sldId="2147483666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2185194621" sldId="2147483667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718368346" sldId="2147483668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1077329708" sldId="2147483669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4158876821" sldId="2147483670"/>
          </pc:sldLayoutMkLst>
        </pc:sldLayoutChg>
        <pc:sldLayoutChg chg="mod">
          <pc:chgData name="Michał Wartecki" userId="S::micwar1@st.amu.edu.pl::ea649dbb-7db1-49f6-bbef-b072c9e56c2a" providerId="AD" clId="Web-{6F8265E0-58E5-4292-B66F-563709C14BED}" dt="2021-06-22T17:12:06.262" v="1"/>
          <pc:sldLayoutMkLst>
            <pc:docMk/>
            <pc:sldMasterMk cId="4034196315" sldId="2147483660"/>
            <pc:sldLayoutMk cId="977667197" sldId="2147483671"/>
          </pc:sldLayoutMkLst>
        </pc:sldLayoutChg>
      </pc:sldMasterChg>
    </pc:docChg>
  </pc:docChgLst>
  <pc:docChgLst>
    <pc:chgData name="Michał Wartecki" userId="S::micwar1@st.amu.edu.pl::ea649dbb-7db1-49f6-bbef-b072c9e56c2a" providerId="AD" clId="Web-{9C80B8C9-A6A1-4A2C-9448-C7DEE65A2E6C}"/>
    <pc:docChg chg="modSld">
      <pc:chgData name="Michał Wartecki" userId="S::micwar1@st.amu.edu.pl::ea649dbb-7db1-49f6-bbef-b072c9e56c2a" providerId="AD" clId="Web-{9C80B8C9-A6A1-4A2C-9448-C7DEE65A2E6C}" dt="2021-06-22T09:44:17.026" v="8" actId="20577"/>
      <pc:docMkLst>
        <pc:docMk/>
      </pc:docMkLst>
      <pc:sldChg chg="modSp">
        <pc:chgData name="Michał Wartecki" userId="S::micwar1@st.amu.edu.pl::ea649dbb-7db1-49f6-bbef-b072c9e56c2a" providerId="AD" clId="Web-{9C80B8C9-A6A1-4A2C-9448-C7DEE65A2E6C}" dt="2021-06-22T09:44:17.026" v="8" actId="20577"/>
        <pc:sldMkLst>
          <pc:docMk/>
          <pc:sldMk cId="3356672328" sldId="261"/>
        </pc:sldMkLst>
        <pc:spChg chg="mod">
          <ac:chgData name="Michał Wartecki" userId="S::micwar1@st.amu.edu.pl::ea649dbb-7db1-49f6-bbef-b072c9e56c2a" providerId="AD" clId="Web-{9C80B8C9-A6A1-4A2C-9448-C7DEE65A2E6C}" dt="2021-06-22T09:44:17.026" v="8" actId="20577"/>
          <ac:spMkLst>
            <pc:docMk/>
            <pc:sldMk cId="3356672328" sldId="261"/>
            <ac:spMk id="2" creationId="{E9ECDD2F-D15C-7C47-A7A9-93BF728E5C4C}"/>
          </ac:spMkLst>
        </pc:spChg>
        <pc:spChg chg="mod">
          <ac:chgData name="Michał Wartecki" userId="S::micwar1@st.amu.edu.pl::ea649dbb-7db1-49f6-bbef-b072c9e56c2a" providerId="AD" clId="Web-{9C80B8C9-A6A1-4A2C-9448-C7DEE65A2E6C}" dt="2021-06-22T09:38:23.643" v="1" actId="20577"/>
          <ac:spMkLst>
            <pc:docMk/>
            <pc:sldMk cId="3356672328" sldId="261"/>
            <ac:spMk id="3" creationId="{F77EA1FB-BBC3-4947-8216-D00D65522B32}"/>
          </ac:spMkLst>
        </pc:spChg>
      </pc:sldChg>
    </pc:docChg>
  </pc:docChgLst>
  <pc:docChgLst>
    <pc:chgData name="Anna Strzelewicz" userId="28cf1908-1347-417c-a457-deb0f986f048" providerId="ADAL" clId="{AACB235C-E6FA-314C-ADD3-40AFB912A2F0}"/>
    <pc:docChg chg="undo custSel addSld delSld modSld">
      <pc:chgData name="Anna Strzelewicz" userId="28cf1908-1347-417c-a457-deb0f986f048" providerId="ADAL" clId="{AACB235C-E6FA-314C-ADD3-40AFB912A2F0}" dt="2021-06-22T09:55:27.329" v="134" actId="1076"/>
      <pc:docMkLst>
        <pc:docMk/>
      </pc:docMkLst>
      <pc:sldChg chg="addSp modSp new">
        <pc:chgData name="Anna Strzelewicz" userId="28cf1908-1347-417c-a457-deb0f986f048" providerId="ADAL" clId="{AACB235C-E6FA-314C-ADD3-40AFB912A2F0}" dt="2021-06-22T09:55:27.329" v="134" actId="1076"/>
        <pc:sldMkLst>
          <pc:docMk/>
          <pc:sldMk cId="3382390172" sldId="270"/>
        </pc:sldMkLst>
        <pc:spChg chg="mod">
          <ac:chgData name="Anna Strzelewicz" userId="28cf1908-1347-417c-a457-deb0f986f048" providerId="ADAL" clId="{AACB235C-E6FA-314C-ADD3-40AFB912A2F0}" dt="2021-06-22T09:50:57.097" v="20" actId="20577"/>
          <ac:spMkLst>
            <pc:docMk/>
            <pc:sldMk cId="3382390172" sldId="270"/>
            <ac:spMk id="2" creationId="{80FA5E16-7ACF-4042-B869-547FF435614B}"/>
          </ac:spMkLst>
        </pc:spChg>
        <pc:spChg chg="mod">
          <ac:chgData name="Anna Strzelewicz" userId="28cf1908-1347-417c-a457-deb0f986f048" providerId="ADAL" clId="{AACB235C-E6FA-314C-ADD3-40AFB912A2F0}" dt="2021-06-22T09:52:07.826" v="61" actId="14100"/>
          <ac:spMkLst>
            <pc:docMk/>
            <pc:sldMk cId="3382390172" sldId="270"/>
            <ac:spMk id="3" creationId="{443DBD3D-0E81-6F4D-AFD5-D75A1D4FCA5A}"/>
          </ac:spMkLst>
        </pc:spChg>
        <pc:spChg chg="add mod">
          <ac:chgData name="Anna Strzelewicz" userId="28cf1908-1347-417c-a457-deb0f986f048" providerId="ADAL" clId="{AACB235C-E6FA-314C-ADD3-40AFB912A2F0}" dt="2021-06-22T09:55:27.329" v="134" actId="1076"/>
          <ac:spMkLst>
            <pc:docMk/>
            <pc:sldMk cId="3382390172" sldId="270"/>
            <ac:spMk id="4" creationId="{1B6DBD18-8B75-1C47-BBD5-68299162D019}"/>
          </ac:spMkLst>
        </pc:spChg>
      </pc:sldChg>
      <pc:sldChg chg="add del">
        <pc:chgData name="Anna Strzelewicz" userId="28cf1908-1347-417c-a457-deb0f986f048" providerId="ADAL" clId="{AACB235C-E6FA-314C-ADD3-40AFB912A2F0}" dt="2021-06-22T09:52:31.014" v="63" actId="22"/>
        <pc:sldMkLst>
          <pc:docMk/>
          <pc:sldMk cId="592809236" sldId="271"/>
        </pc:sldMkLst>
      </pc:sldChg>
    </pc:docChg>
  </pc:docChgLst>
  <pc:docChgLst>
    <pc:chgData name="Michał Wartecki" userId="S::micwar1@st.amu.edu.pl::ea649dbb-7db1-49f6-bbef-b072c9e56c2a" providerId="AD" clId="Web-{1259B624-B2AB-4578-AA8C-DC534BDB43EB}"/>
    <pc:docChg chg="addSld modSld">
      <pc:chgData name="Michał Wartecki" userId="S::micwar1@st.amu.edu.pl::ea649dbb-7db1-49f6-bbef-b072c9e56c2a" providerId="AD" clId="Web-{1259B624-B2AB-4578-AA8C-DC534BDB43EB}" dt="2021-06-21T19:04:04.494" v="1278"/>
      <pc:docMkLst>
        <pc:docMk/>
      </pc:docMkLst>
      <pc:sldChg chg="modSp">
        <pc:chgData name="Michał Wartecki" userId="S::micwar1@st.amu.edu.pl::ea649dbb-7db1-49f6-bbef-b072c9e56c2a" providerId="AD" clId="Web-{1259B624-B2AB-4578-AA8C-DC534BDB43EB}" dt="2021-06-21T17:58:00.212" v="3" actId="20577"/>
        <pc:sldMkLst>
          <pc:docMk/>
          <pc:sldMk cId="1212092498" sldId="260"/>
        </pc:sldMkLst>
        <pc:spChg chg="mod">
          <ac:chgData name="Michał Wartecki" userId="S::micwar1@st.amu.edu.pl::ea649dbb-7db1-49f6-bbef-b072c9e56c2a" providerId="AD" clId="Web-{1259B624-B2AB-4578-AA8C-DC534BDB43EB}" dt="2021-06-21T17:58:00.212" v="3" actId="20577"/>
          <ac:spMkLst>
            <pc:docMk/>
            <pc:sldMk cId="1212092498" sldId="260"/>
            <ac:spMk id="3" creationId="{537D2C64-F066-864C-8664-1CB99906220F}"/>
          </ac:spMkLst>
        </pc:spChg>
      </pc:sldChg>
      <pc:sldChg chg="modSp">
        <pc:chgData name="Michał Wartecki" userId="S::micwar1@st.amu.edu.pl::ea649dbb-7db1-49f6-bbef-b072c9e56c2a" providerId="AD" clId="Web-{1259B624-B2AB-4578-AA8C-DC534BDB43EB}" dt="2021-06-21T17:57:44.384" v="1" actId="20577"/>
        <pc:sldMkLst>
          <pc:docMk/>
          <pc:sldMk cId="3356672328" sldId="261"/>
        </pc:sldMkLst>
        <pc:spChg chg="mod">
          <ac:chgData name="Michał Wartecki" userId="S::micwar1@st.amu.edu.pl::ea649dbb-7db1-49f6-bbef-b072c9e56c2a" providerId="AD" clId="Web-{1259B624-B2AB-4578-AA8C-DC534BDB43EB}" dt="2021-06-21T17:57:44.384" v="1" actId="20577"/>
          <ac:spMkLst>
            <pc:docMk/>
            <pc:sldMk cId="3356672328" sldId="261"/>
            <ac:spMk id="3" creationId="{F77EA1FB-BBC3-4947-8216-D00D65522B32}"/>
          </ac:spMkLst>
        </pc:spChg>
      </pc:sldChg>
      <pc:sldChg chg="addSp delSp modSp add replId">
        <pc:chgData name="Michał Wartecki" userId="S::micwar1@st.amu.edu.pl::ea649dbb-7db1-49f6-bbef-b072c9e56c2a" providerId="AD" clId="Web-{1259B624-B2AB-4578-AA8C-DC534BDB43EB}" dt="2021-06-21T18:54:06.730" v="1270"/>
        <pc:sldMkLst>
          <pc:docMk/>
          <pc:sldMk cId="602485827" sldId="262"/>
        </pc:sldMkLst>
        <pc:spChg chg="mod">
          <ac:chgData name="Michał Wartecki" userId="S::micwar1@st.amu.edu.pl::ea649dbb-7db1-49f6-bbef-b072c9e56c2a" providerId="AD" clId="Web-{1259B624-B2AB-4578-AA8C-DC534BDB43EB}" dt="2021-06-21T18:53:07.775" v="1228" actId="1076"/>
          <ac:spMkLst>
            <pc:docMk/>
            <pc:sldMk cId="602485827" sldId="262"/>
            <ac:spMk id="2" creationId="{E9ECDD2F-D15C-7C47-A7A9-93BF728E5C4C}"/>
          </ac:spMkLst>
        </pc:spChg>
        <pc:spChg chg="mod">
          <ac:chgData name="Michał Wartecki" userId="S::micwar1@st.amu.edu.pl::ea649dbb-7db1-49f6-bbef-b072c9e56c2a" providerId="AD" clId="Web-{1259B624-B2AB-4578-AA8C-DC534BDB43EB}" dt="2021-06-21T18:53:10.541" v="1229" actId="1076"/>
          <ac:spMkLst>
            <pc:docMk/>
            <pc:sldMk cId="602485827" sldId="262"/>
            <ac:spMk id="3" creationId="{F77EA1FB-BBC3-4947-8216-D00D65522B32}"/>
          </ac:spMkLst>
        </pc:spChg>
        <pc:graphicFrameChg chg="add mod modGraphic">
          <ac:chgData name="Michał Wartecki" userId="S::micwar1@st.amu.edu.pl::ea649dbb-7db1-49f6-bbef-b072c9e56c2a" providerId="AD" clId="Web-{1259B624-B2AB-4578-AA8C-DC534BDB43EB}" dt="2021-06-21T18:54:06.730" v="1270"/>
          <ac:graphicFrameMkLst>
            <pc:docMk/>
            <pc:sldMk cId="602485827" sldId="262"/>
            <ac:graphicFrameMk id="4" creationId="{28E07270-AFC4-43B7-AF03-D51CD80891C8}"/>
          </ac:graphicFrameMkLst>
        </pc:graphicFrameChg>
        <pc:graphicFrameChg chg="add del">
          <ac:chgData name="Michał Wartecki" userId="S::micwar1@st.amu.edu.pl::ea649dbb-7db1-49f6-bbef-b072c9e56c2a" providerId="AD" clId="Web-{1259B624-B2AB-4578-AA8C-DC534BDB43EB}" dt="2021-06-21T17:59:31.667" v="85"/>
          <ac:graphicFrameMkLst>
            <pc:docMk/>
            <pc:sldMk cId="602485827" sldId="262"/>
            <ac:graphicFrameMk id="4" creationId="{EDB72353-2174-4BF3-B040-A810F181C2AA}"/>
          </ac:graphicFrameMkLst>
        </pc:graphicFrameChg>
        <pc:graphicFrameChg chg="add mod modGraphic">
          <ac:chgData name="Michał Wartecki" userId="S::micwar1@st.amu.edu.pl::ea649dbb-7db1-49f6-bbef-b072c9e56c2a" providerId="AD" clId="Web-{1259B624-B2AB-4578-AA8C-DC534BDB43EB}" dt="2021-06-21T18:53:17.463" v="1232"/>
          <ac:graphicFrameMkLst>
            <pc:docMk/>
            <pc:sldMk cId="602485827" sldId="262"/>
            <ac:graphicFrameMk id="5" creationId="{F583B779-C9CA-41CE-AE8D-698B5FE54A98}"/>
          </ac:graphicFrameMkLst>
        </pc:graphicFrameChg>
      </pc:sldChg>
      <pc:sldChg chg="addSp delSp modSp new">
        <pc:chgData name="Michał Wartecki" userId="S::micwar1@st.amu.edu.pl::ea649dbb-7db1-49f6-bbef-b072c9e56c2a" providerId="AD" clId="Web-{1259B624-B2AB-4578-AA8C-DC534BDB43EB}" dt="2021-06-21T19:04:04.494" v="1278"/>
        <pc:sldMkLst>
          <pc:docMk/>
          <pc:sldMk cId="821023468" sldId="263"/>
        </pc:sldMkLst>
        <pc:spChg chg="del">
          <ac:chgData name="Michał Wartecki" userId="S::micwar1@st.amu.edu.pl::ea649dbb-7db1-49f6-bbef-b072c9e56c2a" providerId="AD" clId="Web-{1259B624-B2AB-4578-AA8C-DC534BDB43EB}" dt="2021-06-21T18:55:00.450" v="1272"/>
          <ac:spMkLst>
            <pc:docMk/>
            <pc:sldMk cId="821023468" sldId="263"/>
            <ac:spMk id="3" creationId="{35A973F8-8E2B-42AA-BEFB-D8F36765B26A}"/>
          </ac:spMkLst>
        </pc:spChg>
        <pc:picChg chg="add mod ord modCrop">
          <ac:chgData name="Michał Wartecki" userId="S::micwar1@st.amu.edu.pl::ea649dbb-7db1-49f6-bbef-b072c9e56c2a" providerId="AD" clId="Web-{1259B624-B2AB-4578-AA8C-DC534BDB43EB}" dt="2021-06-21T19:04:04.494" v="1278"/>
          <ac:picMkLst>
            <pc:docMk/>
            <pc:sldMk cId="821023468" sldId="263"/>
            <ac:picMk id="4" creationId="{CAEB7C69-63BB-4398-8E6C-FF85CE49AFC6}"/>
          </ac:picMkLst>
        </pc:picChg>
      </pc:sldChg>
    </pc:docChg>
  </pc:docChgLst>
  <pc:docChgLst>
    <pc:chgData name="Anna Strzelewicz" userId="S::annstr9@st.amu.edu.pl::28cf1908-1347-417c-a457-deb0f986f048" providerId="AD" clId="Web-{A52C56C3-9226-47FE-B7CD-B15706EE5F70}"/>
    <pc:docChg chg="modSld">
      <pc:chgData name="Anna Strzelewicz" userId="S::annstr9@st.amu.edu.pl::28cf1908-1347-417c-a457-deb0f986f048" providerId="AD" clId="Web-{A52C56C3-9226-47FE-B7CD-B15706EE5F70}" dt="2021-06-29T20:17:43.129" v="46" actId="1076"/>
      <pc:docMkLst>
        <pc:docMk/>
      </pc:docMkLst>
      <pc:sldChg chg="addSp delSp modSp modMedia addAnim delAnim">
        <pc:chgData name="Anna Strzelewicz" userId="S::annstr9@st.amu.edu.pl::28cf1908-1347-417c-a457-deb0f986f048" providerId="AD" clId="Web-{A52C56C3-9226-47FE-B7CD-B15706EE5F70}" dt="2021-06-29T20:12:46.978" v="17" actId="1076"/>
        <pc:sldMkLst>
          <pc:docMk/>
          <pc:sldMk cId="2520119858" sldId="258"/>
        </pc:sldMkLst>
        <pc:picChg chg="del">
          <ac:chgData name="Anna Strzelewicz" userId="S::annstr9@st.amu.edu.pl::28cf1908-1347-417c-a457-deb0f986f048" providerId="AD" clId="Web-{A52C56C3-9226-47FE-B7CD-B15706EE5F70}" dt="2021-06-29T20:08:23.602" v="12"/>
          <ac:picMkLst>
            <pc:docMk/>
            <pc:sldMk cId="2520119858" sldId="258"/>
            <ac:picMk id="4" creationId="{10CC82C9-AE6D-4B48-9921-D0E3FBC5DAA1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8:25.946" v="13"/>
          <ac:picMkLst>
            <pc:docMk/>
            <pc:sldMk cId="2520119858" sldId="258"/>
            <ac:picMk id="5" creationId="{F41E63D7-3771-4968-8B22-918FC51265BA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2:09.368" v="15" actId="1076"/>
          <ac:picMkLst>
            <pc:docMk/>
            <pc:sldMk cId="2520119858" sldId="258"/>
            <ac:picMk id="6" creationId="{A1701694-4A3A-475F-AD2D-84D286AF92F7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2:46.978" v="17" actId="1076"/>
          <ac:picMkLst>
            <pc:docMk/>
            <pc:sldMk cId="2520119858" sldId="258"/>
            <ac:picMk id="7" creationId="{B3F3DEA2-F848-41DB-93A0-DE885077FA78}"/>
          </ac:picMkLst>
        </pc:picChg>
      </pc:sldChg>
      <pc:sldChg chg="addSp delSp modSp modMedia addAnim delAnim">
        <pc:chgData name="Anna Strzelewicz" userId="S::annstr9@st.amu.edu.pl::28cf1908-1347-417c-a457-deb0f986f048" providerId="AD" clId="Web-{A52C56C3-9226-47FE-B7CD-B15706EE5F70}" dt="2021-06-29T20:13:46.622" v="22" actId="1076"/>
        <pc:sldMkLst>
          <pc:docMk/>
          <pc:sldMk cId="372351965" sldId="259"/>
        </pc:sldMkLst>
        <pc:picChg chg="del">
          <ac:chgData name="Anna Strzelewicz" userId="S::annstr9@st.amu.edu.pl::28cf1908-1347-417c-a457-deb0f986f048" providerId="AD" clId="Web-{A52C56C3-9226-47FE-B7CD-B15706EE5F70}" dt="2021-06-29T20:08:17.336" v="11"/>
          <ac:picMkLst>
            <pc:docMk/>
            <pc:sldMk cId="372351965" sldId="259"/>
            <ac:picMk id="4" creationId="{AAD71EFB-379F-43BD-9EAD-9363C643647C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8:14.492" v="10"/>
          <ac:picMkLst>
            <pc:docMk/>
            <pc:sldMk cId="372351965" sldId="259"/>
            <ac:picMk id="5" creationId="{C68B6D97-74AA-4E82-93F2-B8A1CBE39337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3:19.825" v="19" actId="1076"/>
          <ac:picMkLst>
            <pc:docMk/>
            <pc:sldMk cId="372351965" sldId="259"/>
            <ac:picMk id="6" creationId="{21C0E7B2-5DAF-4047-AABC-275277EE009D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3:46.622" v="22" actId="1076"/>
          <ac:picMkLst>
            <pc:docMk/>
            <pc:sldMk cId="372351965" sldId="259"/>
            <ac:picMk id="7" creationId="{35D3621F-9E8A-4D2F-BCC6-6C4E38B1D752}"/>
          </ac:picMkLst>
        </pc:picChg>
      </pc:sldChg>
      <pc:sldChg chg="addSp delSp modSp modMedia addAnim delAnim">
        <pc:chgData name="Anna Strzelewicz" userId="S::annstr9@st.amu.edu.pl::28cf1908-1347-417c-a457-deb0f986f048" providerId="AD" clId="Web-{A52C56C3-9226-47FE-B7CD-B15706EE5F70}" dt="2021-06-29T20:15:16.127" v="30" actId="1076"/>
        <pc:sldMkLst>
          <pc:docMk/>
          <pc:sldMk cId="3492758255" sldId="264"/>
        </pc:sldMkLst>
        <pc:picChg chg="del">
          <ac:chgData name="Anna Strzelewicz" userId="S::annstr9@st.amu.edu.pl::28cf1908-1347-417c-a457-deb0f986f048" providerId="AD" clId="Web-{A52C56C3-9226-47FE-B7CD-B15706EE5F70}" dt="2021-06-29T20:07:57.367" v="6"/>
          <ac:picMkLst>
            <pc:docMk/>
            <pc:sldMk cId="3492758255" sldId="264"/>
            <ac:picMk id="6" creationId="{EC798FF5-7A27-4FC3-8E06-0A0C13F21180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59.680" v="7"/>
          <ac:picMkLst>
            <pc:docMk/>
            <pc:sldMk cId="3492758255" sldId="264"/>
            <ac:picMk id="7" creationId="{49258032-6D47-4E1D-8AEE-0C3588A9DBEC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8:03.461" v="8"/>
          <ac:picMkLst>
            <pc:docMk/>
            <pc:sldMk cId="3492758255" sldId="264"/>
            <ac:picMk id="8" creationId="{C841B716-3CCB-4C10-B765-CE434D7116A6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8:08.195" v="9"/>
          <ac:picMkLst>
            <pc:docMk/>
            <pc:sldMk cId="3492758255" sldId="264"/>
            <ac:picMk id="9" creationId="{5C47BC1D-8648-4343-B00E-3169573C528E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4:22.795" v="24" actId="1076"/>
          <ac:picMkLst>
            <pc:docMk/>
            <pc:sldMk cId="3492758255" sldId="264"/>
            <ac:picMk id="10" creationId="{CADC2FFC-710E-46C1-9A64-0C898B72D7E3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4:37.252" v="26" actId="1076"/>
          <ac:picMkLst>
            <pc:docMk/>
            <pc:sldMk cId="3492758255" sldId="264"/>
            <ac:picMk id="11" creationId="{E78C6542-C75E-4D1A-9340-8DF4CA5AEA76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4:56.611" v="28" actId="1076"/>
          <ac:picMkLst>
            <pc:docMk/>
            <pc:sldMk cId="3492758255" sldId="264"/>
            <ac:picMk id="12" creationId="{A05E0095-0BEB-4995-A644-76E00984053C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5:16.127" v="30" actId="1076"/>
          <ac:picMkLst>
            <pc:docMk/>
            <pc:sldMk cId="3492758255" sldId="264"/>
            <ac:picMk id="13" creationId="{495C3E27-453F-4220-B6FE-7593A388AE58}"/>
          </ac:picMkLst>
        </pc:picChg>
      </pc:sldChg>
      <pc:sldChg chg="addSp delSp modSp modMedia addAnim delAnim">
        <pc:chgData name="Anna Strzelewicz" userId="S::annstr9@st.amu.edu.pl::28cf1908-1347-417c-a457-deb0f986f048" providerId="AD" clId="Web-{A52C56C3-9226-47FE-B7CD-B15706EE5F70}" dt="2021-06-29T20:17:43.129" v="46" actId="1076"/>
        <pc:sldMkLst>
          <pc:docMk/>
          <pc:sldMk cId="1451839978" sldId="265"/>
        </pc:sldMkLst>
        <pc:picChg chg="add mod">
          <ac:chgData name="Anna Strzelewicz" userId="S::annstr9@st.amu.edu.pl::28cf1908-1347-417c-a457-deb0f986f048" providerId="AD" clId="Web-{A52C56C3-9226-47FE-B7CD-B15706EE5F70}" dt="2021-06-29T20:15:43.456" v="32" actId="1076"/>
          <ac:picMkLst>
            <pc:docMk/>
            <pc:sldMk cId="1451839978" sldId="265"/>
            <ac:picMk id="2" creationId="{40A1CD57-5316-45C3-A770-5CCC5D5A9FB6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7:01.332" v="41" actId="1076"/>
          <ac:picMkLst>
            <pc:docMk/>
            <pc:sldMk cId="1451839978" sldId="265"/>
            <ac:picMk id="4" creationId="{0504F66F-8C5B-4682-82EC-2CD7EC961445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46.648" v="3"/>
          <ac:picMkLst>
            <pc:docMk/>
            <pc:sldMk cId="1451839978" sldId="265"/>
            <ac:picMk id="6" creationId="{A7D7F5D4-5102-4AFA-A510-B4A627A1F73D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48.898" v="4"/>
          <ac:picMkLst>
            <pc:docMk/>
            <pc:sldMk cId="1451839978" sldId="265"/>
            <ac:picMk id="7" creationId="{E7FB17A0-9192-4275-A274-1581AF39776D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51.492" v="5"/>
          <ac:picMkLst>
            <pc:docMk/>
            <pc:sldMk cId="1451839978" sldId="265"/>
            <ac:picMk id="8" creationId="{5A0E8CB3-49B0-43F1-800A-C7983E408FB1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43.820" v="2"/>
          <ac:picMkLst>
            <pc:docMk/>
            <pc:sldMk cId="1451839978" sldId="265"/>
            <ac:picMk id="9" creationId="{6B275F62-5097-45CF-9144-9692BA7364A2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41.398" v="1"/>
          <ac:picMkLst>
            <pc:docMk/>
            <pc:sldMk cId="1451839978" sldId="265"/>
            <ac:picMk id="10" creationId="{7126E81A-FB74-44AF-BFC8-FD4B2DC4E873}"/>
          </ac:picMkLst>
        </pc:picChg>
        <pc:picChg chg="del">
          <ac:chgData name="Anna Strzelewicz" userId="S::annstr9@st.amu.edu.pl::28cf1908-1347-417c-a457-deb0f986f048" providerId="AD" clId="Web-{A52C56C3-9226-47FE-B7CD-B15706EE5F70}" dt="2021-06-29T20:07:35.023" v="0"/>
          <ac:picMkLst>
            <pc:docMk/>
            <pc:sldMk cId="1451839978" sldId="265"/>
            <ac:picMk id="11" creationId="{93BD2D25-0A19-46F7-8234-3357DACA4C44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6:43.113" v="39" actId="1076"/>
          <ac:picMkLst>
            <pc:docMk/>
            <pc:sldMk cId="1451839978" sldId="265"/>
            <ac:picMk id="12" creationId="{E3AB46B1-BB55-4082-A72A-C87AA1FD6415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6:38.972" v="38" actId="1076"/>
          <ac:picMkLst>
            <pc:docMk/>
            <pc:sldMk cId="1451839978" sldId="265"/>
            <ac:picMk id="13" creationId="{F8EF6F38-087A-4886-9B54-41B77ECE201E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7:22.301" v="44" actId="1076"/>
          <ac:picMkLst>
            <pc:docMk/>
            <pc:sldMk cId="1451839978" sldId="265"/>
            <ac:picMk id="14" creationId="{9537A603-B43E-446B-890D-19BB25DDB1F3}"/>
          </ac:picMkLst>
        </pc:picChg>
        <pc:picChg chg="add mod">
          <ac:chgData name="Anna Strzelewicz" userId="S::annstr9@st.amu.edu.pl::28cf1908-1347-417c-a457-deb0f986f048" providerId="AD" clId="Web-{A52C56C3-9226-47FE-B7CD-B15706EE5F70}" dt="2021-06-29T20:17:43.129" v="46" actId="1076"/>
          <ac:picMkLst>
            <pc:docMk/>
            <pc:sldMk cId="1451839978" sldId="265"/>
            <ac:picMk id="15" creationId="{EC0BCD85-3861-44D8-8F55-C31C076E2F96}"/>
          </ac:picMkLst>
        </pc:picChg>
      </pc:sldChg>
    </pc:docChg>
  </pc:docChgLst>
  <pc:docChgLst>
    <pc:chgData name="Michał Wartecki" userId="S::micwar1@st.amu.edu.pl::ea649dbb-7db1-49f6-bbef-b072c9e56c2a" providerId="AD" clId="Web-{2636D9F6-FEC8-4883-BE42-4415DDCA8A6F}"/>
    <pc:docChg chg="addSld modSld">
      <pc:chgData name="Michał Wartecki" userId="S::micwar1@st.amu.edu.pl::ea649dbb-7db1-49f6-bbef-b072c9e56c2a" providerId="AD" clId="Web-{2636D9F6-FEC8-4883-BE42-4415DDCA8A6F}" dt="2021-06-22T09:50:04.952" v="77"/>
      <pc:docMkLst>
        <pc:docMk/>
      </pc:docMkLst>
      <pc:sldChg chg="modSp">
        <pc:chgData name="Michał Wartecki" userId="S::micwar1@st.amu.edu.pl::ea649dbb-7db1-49f6-bbef-b072c9e56c2a" providerId="AD" clId="Web-{2636D9F6-FEC8-4883-BE42-4415DDCA8A6F}" dt="2021-06-22T09:48:03.118" v="1" actId="20577"/>
        <pc:sldMkLst>
          <pc:docMk/>
          <pc:sldMk cId="3356672328" sldId="261"/>
        </pc:sldMkLst>
        <pc:spChg chg="mod">
          <ac:chgData name="Michał Wartecki" userId="S::micwar1@st.amu.edu.pl::ea649dbb-7db1-49f6-bbef-b072c9e56c2a" providerId="AD" clId="Web-{2636D9F6-FEC8-4883-BE42-4415DDCA8A6F}" dt="2021-06-22T09:48:03.118" v="1" actId="20577"/>
          <ac:spMkLst>
            <pc:docMk/>
            <pc:sldMk cId="3356672328" sldId="261"/>
            <ac:spMk id="3" creationId="{F77EA1FB-BBC3-4947-8216-D00D65522B32}"/>
          </ac:spMkLst>
        </pc:spChg>
      </pc:sldChg>
      <pc:sldChg chg="addSp delSp modSp new">
        <pc:chgData name="Michał Wartecki" userId="S::micwar1@st.amu.edu.pl::ea649dbb-7db1-49f6-bbef-b072c9e56c2a" providerId="AD" clId="Web-{2636D9F6-FEC8-4883-BE42-4415DDCA8A6F}" dt="2021-06-22T09:50:04.952" v="77"/>
        <pc:sldMkLst>
          <pc:docMk/>
          <pc:sldMk cId="423845509" sldId="269"/>
        </pc:sldMkLst>
        <pc:spChg chg="del">
          <ac:chgData name="Michał Wartecki" userId="S::micwar1@st.amu.edu.pl::ea649dbb-7db1-49f6-bbef-b072c9e56c2a" providerId="AD" clId="Web-{2636D9F6-FEC8-4883-BE42-4415DDCA8A6F}" dt="2021-06-22T09:49:12.871" v="3"/>
          <ac:spMkLst>
            <pc:docMk/>
            <pc:sldMk cId="423845509" sldId="269"/>
            <ac:spMk id="3" creationId="{7CD35871-D349-4067-B642-A294EC1CA681}"/>
          </ac:spMkLst>
        </pc:spChg>
        <pc:graphicFrameChg chg="add mod ord modGraphic">
          <ac:chgData name="Michał Wartecki" userId="S::micwar1@st.amu.edu.pl::ea649dbb-7db1-49f6-bbef-b072c9e56c2a" providerId="AD" clId="Web-{2636D9F6-FEC8-4883-BE42-4415DDCA8A6F}" dt="2021-06-22T09:50:04.952" v="77"/>
          <ac:graphicFrameMkLst>
            <pc:docMk/>
            <pc:sldMk cId="423845509" sldId="269"/>
            <ac:graphicFrameMk id="4" creationId="{EFB7313A-7802-41F1-B270-223E25DBF612}"/>
          </ac:graphicFrameMkLst>
        </pc:graphicFrameChg>
      </pc:sldChg>
    </pc:docChg>
  </pc:docChgLst>
  <pc:docChgLst>
    <pc:chgData name="Anna Strzelewicz" userId="28cf1908-1347-417c-a457-deb0f986f048" providerId="ADAL" clId="{EFCB7F1D-366B-AE4D-BFB5-39EC0DAF2E8B}"/>
    <pc:docChg chg="undo custSel addSld modSld">
      <pc:chgData name="Anna Strzelewicz" userId="28cf1908-1347-417c-a457-deb0f986f048" providerId="ADAL" clId="{EFCB7F1D-366B-AE4D-BFB5-39EC0DAF2E8B}" dt="2021-06-21T22:34:29.973" v="408" actId="20577"/>
      <pc:docMkLst>
        <pc:docMk/>
      </pc:docMkLst>
      <pc:sldChg chg="modSp">
        <pc:chgData name="Anna Strzelewicz" userId="28cf1908-1347-417c-a457-deb0f986f048" providerId="ADAL" clId="{EFCB7F1D-366B-AE4D-BFB5-39EC0DAF2E8B}" dt="2021-06-21T22:28:08.725" v="187" actId="20577"/>
        <pc:sldMkLst>
          <pc:docMk/>
          <pc:sldMk cId="372351965" sldId="259"/>
        </pc:sldMkLst>
        <pc:spChg chg="mod">
          <ac:chgData name="Anna Strzelewicz" userId="28cf1908-1347-417c-a457-deb0f986f048" providerId="ADAL" clId="{EFCB7F1D-366B-AE4D-BFB5-39EC0DAF2E8B}" dt="2021-06-21T22:28:08.725" v="187" actId="20577"/>
          <ac:spMkLst>
            <pc:docMk/>
            <pc:sldMk cId="372351965" sldId="259"/>
            <ac:spMk id="3" creationId="{0DF648F8-E2F4-204D-814B-5FCACB6ED84E}"/>
          </ac:spMkLst>
        </pc:spChg>
      </pc:sldChg>
      <pc:sldChg chg="modSp new">
        <pc:chgData name="Anna Strzelewicz" userId="28cf1908-1347-417c-a457-deb0f986f048" providerId="ADAL" clId="{EFCB7F1D-366B-AE4D-BFB5-39EC0DAF2E8B}" dt="2021-06-21T22:33:02.109" v="360" actId="1076"/>
        <pc:sldMkLst>
          <pc:docMk/>
          <pc:sldMk cId="3492758255" sldId="264"/>
        </pc:sldMkLst>
        <pc:spChg chg="mod">
          <ac:chgData name="Anna Strzelewicz" userId="28cf1908-1347-417c-a457-deb0f986f048" providerId="ADAL" clId="{EFCB7F1D-366B-AE4D-BFB5-39EC0DAF2E8B}" dt="2021-06-21T22:29:38.343" v="227" actId="20577"/>
          <ac:spMkLst>
            <pc:docMk/>
            <pc:sldMk cId="3492758255" sldId="264"/>
            <ac:spMk id="2" creationId="{154237F7-6ED7-2C49-8295-152EFDB30661}"/>
          </ac:spMkLst>
        </pc:spChg>
        <pc:spChg chg="mod">
          <ac:chgData name="Anna Strzelewicz" userId="28cf1908-1347-417c-a457-deb0f986f048" providerId="ADAL" clId="{EFCB7F1D-366B-AE4D-BFB5-39EC0DAF2E8B}" dt="2021-06-21T22:33:02.109" v="360" actId="1076"/>
          <ac:spMkLst>
            <pc:docMk/>
            <pc:sldMk cId="3492758255" sldId="264"/>
            <ac:spMk id="3" creationId="{EAAD036C-BB16-D442-A3CE-FB8C1BDF27DD}"/>
          </ac:spMkLst>
        </pc:spChg>
      </pc:sldChg>
      <pc:sldChg chg="modSp new">
        <pc:chgData name="Anna Strzelewicz" userId="28cf1908-1347-417c-a457-deb0f986f048" providerId="ADAL" clId="{EFCB7F1D-366B-AE4D-BFB5-39EC0DAF2E8B}" dt="2021-06-21T22:34:29.973" v="408" actId="20577"/>
        <pc:sldMkLst>
          <pc:docMk/>
          <pc:sldMk cId="1451839978" sldId="265"/>
        </pc:sldMkLst>
        <pc:spChg chg="mod">
          <ac:chgData name="Anna Strzelewicz" userId="28cf1908-1347-417c-a457-deb0f986f048" providerId="ADAL" clId="{EFCB7F1D-366B-AE4D-BFB5-39EC0DAF2E8B}" dt="2021-06-21T22:34:29.973" v="408" actId="20577"/>
          <ac:spMkLst>
            <pc:docMk/>
            <pc:sldMk cId="1451839978" sldId="265"/>
            <ac:spMk id="3" creationId="{48739BD0-A43B-644D-8EF3-029B8A2C7727}"/>
          </ac:spMkLst>
        </pc:spChg>
      </pc:sldChg>
    </pc:docChg>
  </pc:docChgLst>
  <pc:docChgLst>
    <pc:chgData name="Julianna Ulatowska" userId="S::julula@st.amu.edu.pl::4a1ae219-a7bb-4ddb-bada-83d9ade16732" providerId="AD" clId="Web-{01234054-6C03-4371-9F71-BA3BD55B39E0}"/>
    <pc:docChg chg="addSld modSld">
      <pc:chgData name="Julianna Ulatowska" userId="S::julula@st.amu.edu.pl::4a1ae219-a7bb-4ddb-bada-83d9ade16732" providerId="AD" clId="Web-{01234054-6C03-4371-9F71-BA3BD55B39E0}" dt="2021-06-22T08:13:55.449" v="146" actId="20577"/>
      <pc:docMkLst>
        <pc:docMk/>
      </pc:docMkLst>
      <pc:sldChg chg="modSp new">
        <pc:chgData name="Julianna Ulatowska" userId="S::julula@st.amu.edu.pl::4a1ae219-a7bb-4ddb-bada-83d9ade16732" providerId="AD" clId="Web-{01234054-6C03-4371-9F71-BA3BD55B39E0}" dt="2021-06-22T08:01:55.940" v="81" actId="20577"/>
        <pc:sldMkLst>
          <pc:docMk/>
          <pc:sldMk cId="3630859823" sldId="266"/>
        </pc:sldMkLst>
        <pc:spChg chg="mod">
          <ac:chgData name="Julianna Ulatowska" userId="S::julula@st.amu.edu.pl::4a1ae219-a7bb-4ddb-bada-83d9ade16732" providerId="AD" clId="Web-{01234054-6C03-4371-9F71-BA3BD55B39E0}" dt="2021-06-22T07:47:55.554" v="19" actId="20577"/>
          <ac:spMkLst>
            <pc:docMk/>
            <pc:sldMk cId="3630859823" sldId="266"/>
            <ac:spMk id="2" creationId="{63C63B56-DBC5-41B2-A434-DC1336276DD0}"/>
          </ac:spMkLst>
        </pc:spChg>
        <pc:spChg chg="mod">
          <ac:chgData name="Julianna Ulatowska" userId="S::julula@st.amu.edu.pl::4a1ae219-a7bb-4ddb-bada-83d9ade16732" providerId="AD" clId="Web-{01234054-6C03-4371-9F71-BA3BD55B39E0}" dt="2021-06-22T08:01:55.940" v="81" actId="20577"/>
          <ac:spMkLst>
            <pc:docMk/>
            <pc:sldMk cId="3630859823" sldId="266"/>
            <ac:spMk id="3" creationId="{A9A36524-3D42-422F-BC03-D2F4AE54027D}"/>
          </ac:spMkLst>
        </pc:spChg>
      </pc:sldChg>
      <pc:sldChg chg="delSp modSp new">
        <pc:chgData name="Julianna Ulatowska" userId="S::julula@st.amu.edu.pl::4a1ae219-a7bb-4ddb-bada-83d9ade16732" providerId="AD" clId="Web-{01234054-6C03-4371-9F71-BA3BD55B39E0}" dt="2021-06-22T08:13:55.449" v="146" actId="20577"/>
        <pc:sldMkLst>
          <pc:docMk/>
          <pc:sldMk cId="3393157313" sldId="267"/>
        </pc:sldMkLst>
        <pc:spChg chg="del">
          <ac:chgData name="Julianna Ulatowska" userId="S::julula@st.amu.edu.pl::4a1ae219-a7bb-4ddb-bada-83d9ade16732" providerId="AD" clId="Web-{01234054-6C03-4371-9F71-BA3BD55B39E0}" dt="2021-06-22T08:03:38.941" v="137"/>
          <ac:spMkLst>
            <pc:docMk/>
            <pc:sldMk cId="3393157313" sldId="267"/>
            <ac:spMk id="2" creationId="{DF0428FC-07AD-44B7-840B-C9A128C02019}"/>
          </ac:spMkLst>
        </pc:spChg>
        <pc:spChg chg="mod">
          <ac:chgData name="Julianna Ulatowska" userId="S::julula@st.amu.edu.pl::4a1ae219-a7bb-4ddb-bada-83d9ade16732" providerId="AD" clId="Web-{01234054-6C03-4371-9F71-BA3BD55B39E0}" dt="2021-06-22T08:13:55.449" v="146" actId="20577"/>
          <ac:spMkLst>
            <pc:docMk/>
            <pc:sldMk cId="3393157313" sldId="267"/>
            <ac:spMk id="3" creationId="{DD828CE1-6D69-44CB-8933-C1A055AE0690}"/>
          </ac:spMkLst>
        </pc:spChg>
      </pc:sldChg>
      <pc:sldChg chg="new">
        <pc:chgData name="Julianna Ulatowska" userId="S::julula@st.amu.edu.pl::4a1ae219-a7bb-4ddb-bada-83d9ade16732" providerId="AD" clId="Web-{01234054-6C03-4371-9F71-BA3BD55B39E0}" dt="2021-06-22T08:04:22.973" v="140"/>
        <pc:sldMkLst>
          <pc:docMk/>
          <pc:sldMk cId="4159944240" sldId="268"/>
        </pc:sldMkLst>
      </pc:sldChg>
    </pc:docChg>
  </pc:docChgLst>
  <pc:docChgLst>
    <pc:chgData name="Michał Wartecki" userId="S::micwar1@st.amu.edu.pl::ea649dbb-7db1-49f6-bbef-b072c9e56c2a" providerId="AD" clId="Web-{2FD5956C-3D30-4520-AA7E-B669C5B447AC}"/>
    <pc:docChg chg="modSld modMainMaster">
      <pc:chgData name="Michał Wartecki" userId="S::micwar1@st.amu.edu.pl::ea649dbb-7db1-49f6-bbef-b072c9e56c2a" providerId="AD" clId="Web-{2FD5956C-3D30-4520-AA7E-B669C5B447AC}" dt="2021-06-22T14:19:08.215" v="5"/>
      <pc:docMkLst>
        <pc:docMk/>
      </pc:docMkLst>
      <pc:sldChg chg="mod setBg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0" sldId="256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2520119858" sldId="258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72351965" sldId="259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1212092498" sldId="260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356672328" sldId="261"/>
        </pc:sldMkLst>
      </pc:sldChg>
      <pc:sldChg chg="mod setBg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602485827" sldId="262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492758255" sldId="264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1451839978" sldId="265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630859823" sldId="266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393157313" sldId="267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4159944240" sldId="268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423845509" sldId="269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382390172" sldId="270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533600794" sldId="271"/>
        </pc:sldMkLst>
      </pc:sldChg>
      <pc:sldChg chg="mod">
        <pc:chgData name="Michał Wartecki" userId="S::micwar1@st.amu.edu.pl::ea649dbb-7db1-49f6-bbef-b072c9e56c2a" providerId="AD" clId="Web-{2FD5956C-3D30-4520-AA7E-B669C5B447AC}" dt="2021-06-22T14:19:08.215" v="5"/>
        <pc:sldMkLst>
          <pc:docMk/>
          <pc:sldMk cId="3991613249" sldId="272"/>
        </pc:sldMkLst>
      </pc:sldChg>
      <pc:sldMasterChg chg="mod setBg modSldLayout">
        <pc:chgData name="Michał Wartecki" userId="S::micwar1@st.amu.edu.pl::ea649dbb-7db1-49f6-bbef-b072c9e56c2a" providerId="AD" clId="Web-{2FD5956C-3D30-4520-AA7E-B669C5B447AC}" dt="2021-06-22T14:19:08.215" v="5"/>
        <pc:sldMasterMkLst>
          <pc:docMk/>
          <pc:sldMasterMk cId="0" sldId="2147483648"/>
        </pc:sldMasterMkLst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49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0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1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2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3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4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5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6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7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8"/>
          </pc:sldLayoutMkLst>
        </pc:sldLayoutChg>
        <pc:sldLayoutChg chg="mod">
          <pc:chgData name="Michał Wartecki" userId="S::micwar1@st.amu.edu.pl::ea649dbb-7db1-49f6-bbef-b072c9e56c2a" providerId="AD" clId="Web-{2FD5956C-3D30-4520-AA7E-B669C5B447AC}" dt="2021-06-22T14:19:08.215" v="5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Julianna Ulatowska" userId="S::julula@st.amu.edu.pl::4a1ae219-a7bb-4ddb-bada-83d9ade16732" providerId="AD" clId="Web-{E84AB597-EE0D-4BCA-9A2C-20125BB96E25}"/>
    <pc:docChg chg="modSld">
      <pc:chgData name="Julianna Ulatowska" userId="S::julula@st.amu.edu.pl::4a1ae219-a7bb-4ddb-bada-83d9ade16732" providerId="AD" clId="Web-{E84AB597-EE0D-4BCA-9A2C-20125BB96E25}" dt="2021-06-22T16:09:02.487" v="3" actId="20577"/>
      <pc:docMkLst>
        <pc:docMk/>
      </pc:docMkLst>
      <pc:sldChg chg="modSp">
        <pc:chgData name="Julianna Ulatowska" userId="S::julula@st.amu.edu.pl::4a1ae219-a7bb-4ddb-bada-83d9ade16732" providerId="AD" clId="Web-{E84AB597-EE0D-4BCA-9A2C-20125BB96E25}" dt="2021-06-22T16:09:02.487" v="3" actId="20577"/>
        <pc:sldMkLst>
          <pc:docMk/>
          <pc:sldMk cId="4159944240" sldId="268"/>
        </pc:sldMkLst>
        <pc:spChg chg="mod">
          <ac:chgData name="Julianna Ulatowska" userId="S::julula@st.amu.edu.pl::4a1ae219-a7bb-4ddb-bada-83d9ade16732" providerId="AD" clId="Web-{E84AB597-EE0D-4BCA-9A2C-20125BB96E25}" dt="2021-06-22T16:09:02.487" v="3" actId="20577"/>
          <ac:spMkLst>
            <pc:docMk/>
            <pc:sldMk cId="4159944240" sldId="268"/>
            <ac:spMk id="3" creationId="{58E8602E-ABC4-410A-AA67-CD086D7A5560}"/>
          </ac:spMkLst>
        </pc:spChg>
      </pc:sldChg>
    </pc:docChg>
  </pc:docChgLst>
  <pc:docChgLst>
    <pc:chgData name="Julianna Ulatowska" userId="S::julula@st.amu.edu.pl::4a1ae219-a7bb-4ddb-bada-83d9ade16732" providerId="AD" clId="Web-{1E170C13-AA6B-4C0F-8CAD-32973AEDF92E}"/>
    <pc:docChg chg="modSld addMainMaster delMainMaster">
      <pc:chgData name="Julianna Ulatowska" userId="S::julula@st.amu.edu.pl::4a1ae219-a7bb-4ddb-bada-83d9ade16732" providerId="AD" clId="Web-{1E170C13-AA6B-4C0F-8CAD-32973AEDF92E}" dt="2021-06-22T17:13:51.951" v="4"/>
      <pc:docMkLst>
        <pc:docMk/>
      </pc:docMkLst>
      <pc:sldChg chg="addSp delSp 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0" sldId="256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0" sldId="256"/>
            <ac:spMk id="2" creationId="{00000000-0000-0000-0000-000000000000}"/>
          </ac:spMkLst>
        </pc:spChg>
        <pc:spChg chg="del mod ord">
          <ac:chgData name="Julianna Ulatowska" userId="S::julula@st.amu.edu.pl::4a1ae219-a7bb-4ddb-bada-83d9ade16732" providerId="AD" clId="Web-{1E170C13-AA6B-4C0F-8CAD-32973AEDF92E}" dt="2021-06-22T17:12:24.792" v="3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Julianna Ulatowska" userId="S::julula@st.amu.edu.pl::4a1ae219-a7bb-4ddb-bada-83d9ade16732" providerId="AD" clId="Web-{1E170C13-AA6B-4C0F-8CAD-32973AEDF92E}" dt="2021-06-22T17:12:21.479" v="2"/>
          <ac:spMkLst>
            <pc:docMk/>
            <pc:sldMk cId="0" sldId="256"/>
            <ac:spMk id="5" creationId="{FACBEE07-D13E-4BBD-A70B-B2D1D8BC3BC9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2520119858" sldId="258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2520119858" sldId="258"/>
            <ac:spMk id="2" creationId="{0D850CA5-1AF4-174D-B992-E33C8A051DB1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2520119858" sldId="258"/>
            <ac:spMk id="3" creationId="{B27D6702-C1FA-3344-A37F-44E39B2843D4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72351965" sldId="259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72351965" sldId="259"/>
            <ac:spMk id="2" creationId="{28560CC5-EA05-4F4E-80BC-54F2106B9968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72351965" sldId="259"/>
            <ac:spMk id="3" creationId="{0DF648F8-E2F4-204D-814B-5FCACB6ED84E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1212092498" sldId="260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1212092498" sldId="260"/>
            <ac:spMk id="2" creationId="{948DDB2A-1F38-394A-B631-3C0205EA5F13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1212092498" sldId="260"/>
            <ac:spMk id="3" creationId="{537D2C64-F066-864C-8664-1CB99906220F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356672328" sldId="261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356672328" sldId="261"/>
            <ac:spMk id="2" creationId="{E9ECDD2F-D15C-7C47-A7A9-93BF728E5C4C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356672328" sldId="261"/>
            <ac:spMk id="3" creationId="{F77EA1FB-BBC3-4947-8216-D00D65522B32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602485827" sldId="262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602485827" sldId="262"/>
            <ac:spMk id="2" creationId="{E9ECDD2F-D15C-7C47-A7A9-93BF728E5C4C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602485827" sldId="262"/>
            <ac:spMk id="3" creationId="{F77EA1FB-BBC3-4947-8216-D00D65522B32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492758255" sldId="264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492758255" sldId="264"/>
            <ac:spMk id="2" creationId="{154237F7-6ED7-2C49-8295-152EFDB30661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492758255" sldId="264"/>
            <ac:spMk id="3" creationId="{EAAD036C-BB16-D442-A3CE-FB8C1BDF27DD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1451839978" sldId="265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1451839978" sldId="265"/>
            <ac:spMk id="3" creationId="{48739BD0-A43B-644D-8EF3-029B8A2C7727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630859823" sldId="266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630859823" sldId="266"/>
            <ac:spMk id="2" creationId="{63C63B56-DBC5-41B2-A434-DC1336276DD0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630859823" sldId="266"/>
            <ac:spMk id="3" creationId="{A9A36524-3D42-422F-BC03-D2F4AE54027D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393157313" sldId="267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393157313" sldId="267"/>
            <ac:spMk id="3" creationId="{DD828CE1-6D69-44CB-8933-C1A055AE0690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4159944240" sldId="268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4159944240" sldId="268"/>
            <ac:spMk id="2" creationId="{02B5EEBB-12A7-427F-BCFA-886F80778FBC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4159944240" sldId="268"/>
            <ac:spMk id="3" creationId="{58E8602E-ABC4-410A-AA67-CD086D7A5560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423845509" sldId="269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423845509" sldId="269"/>
            <ac:spMk id="2" creationId="{C17759A6-88E7-454C-A6B9-B782B3913DF6}"/>
          </ac:spMkLst>
        </pc:spChg>
        <pc:graphicFrameChg chg="mod ord">
          <ac:chgData name="Julianna Ulatowska" userId="S::julula@st.amu.edu.pl::4a1ae219-a7bb-4ddb-bada-83d9ade16732" providerId="AD" clId="Web-{1E170C13-AA6B-4C0F-8CAD-32973AEDF92E}" dt="2021-06-22T17:13:51.951" v="4"/>
          <ac:graphicFrameMkLst>
            <pc:docMk/>
            <pc:sldMk cId="423845509" sldId="269"/>
            <ac:graphicFrameMk id="4" creationId="{EFB7313A-7802-41F1-B270-223E25DBF612}"/>
          </ac:graphicFrameMkLst>
        </pc:graphicFrame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382390172" sldId="270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382390172" sldId="270"/>
            <ac:spMk id="2" creationId="{80FA5E16-7ACF-4042-B869-547FF435614B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382390172" sldId="270"/>
            <ac:spMk id="3" creationId="{443DBD3D-0E81-6F4D-AFD5-D75A1D4FCA5A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533600794" sldId="271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533600794" sldId="271"/>
            <ac:spMk id="3" creationId="{BADCF4D3-32FB-4E6E-99CD-CE8E0D828B20}"/>
          </ac:spMkLst>
        </pc:spChg>
      </pc:sldChg>
      <pc:sldChg chg="modSp mod modClrScheme chgLayout">
        <pc:chgData name="Julianna Ulatowska" userId="S::julula@st.amu.edu.pl::4a1ae219-a7bb-4ddb-bada-83d9ade16732" providerId="AD" clId="Web-{1E170C13-AA6B-4C0F-8CAD-32973AEDF92E}" dt="2021-06-22T17:13:51.951" v="4"/>
        <pc:sldMkLst>
          <pc:docMk/>
          <pc:sldMk cId="3991613249" sldId="272"/>
        </pc:sldMkLst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991613249" sldId="272"/>
            <ac:spMk id="2" creationId="{B129BE99-605F-406B-A8FB-8CA1EC72D570}"/>
          </ac:spMkLst>
        </pc:spChg>
        <pc:spChg chg="mod ord">
          <ac:chgData name="Julianna Ulatowska" userId="S::julula@st.amu.edu.pl::4a1ae219-a7bb-4ddb-bada-83d9ade16732" providerId="AD" clId="Web-{1E170C13-AA6B-4C0F-8CAD-32973AEDF92E}" dt="2021-06-22T17:13:51.951" v="4"/>
          <ac:spMkLst>
            <pc:docMk/>
            <pc:sldMk cId="3991613249" sldId="272"/>
            <ac:spMk id="3" creationId="{776B021B-6972-421C-AE32-4848DE7D4D53}"/>
          </ac:spMkLst>
        </pc:spChg>
      </pc:sldChg>
      <pc:sldMasterChg chg="del delSldLayout">
        <pc:chgData name="Julianna Ulatowska" userId="S::julula@st.amu.edu.pl::4a1ae219-a7bb-4ddb-bada-83d9ade16732" providerId="AD" clId="Web-{1E170C13-AA6B-4C0F-8CAD-32973AEDF92E}" dt="2021-06-22T17:11:26.447" v="1"/>
        <pc:sldMasterMkLst>
          <pc:docMk/>
          <pc:sldMasterMk cId="0" sldId="2147483648"/>
        </pc:sldMasterMkLst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Julianna Ulatowska" userId="S::julula@st.amu.edu.pl::4a1ae219-a7bb-4ddb-bada-83d9ade16732" providerId="AD" clId="Web-{1E170C13-AA6B-4C0F-8CAD-32973AEDF92E}" dt="2021-06-22T17:11:26.447" v="1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Julianna Ulatowska" userId="S::julula@st.amu.edu.pl::4a1ae219-a7bb-4ddb-bada-83d9ade16732" providerId="AD" clId="Web-{1E170C13-AA6B-4C0F-8CAD-32973AEDF92E}" dt="2021-06-22T17:13:51.951" v="4"/>
        <pc:sldMasterMkLst>
          <pc:docMk/>
          <pc:sldMasterMk cId="4034196315" sldId="2147483660"/>
        </pc:sldMasterMkLst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2521999608" sldId="2147483661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924766097" sldId="2147483662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1959179675" sldId="2147483663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3323309147" sldId="2147483664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477410206" sldId="2147483665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15198601" sldId="2147483666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2185194621" sldId="2147483667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718368346" sldId="2147483668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1077329708" sldId="2147483669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4158876821" sldId="2147483670"/>
          </pc:sldLayoutMkLst>
        </pc:sldLayoutChg>
        <pc:sldLayoutChg chg="add del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4034196315" sldId="2147483660"/>
            <pc:sldLayoutMk cId="977667197" sldId="2147483671"/>
          </pc:sldLayoutMkLst>
        </pc:sldLayoutChg>
      </pc:sldMasterChg>
      <pc:sldMasterChg chg="add addSldLayout modSldLayout">
        <pc:chgData name="Julianna Ulatowska" userId="S::julula@st.amu.edu.pl::4a1ae219-a7bb-4ddb-bada-83d9ade16732" providerId="AD" clId="Web-{1E170C13-AA6B-4C0F-8CAD-32973AEDF92E}" dt="2021-06-22T17:13:51.951" v="4"/>
        <pc:sldMasterMkLst>
          <pc:docMk/>
          <pc:sldMasterMk cId="313600341" sldId="2147483672"/>
        </pc:sldMasterMkLst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3650507672" sldId="2147483673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668083335" sldId="2147483674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4238268047" sldId="2147483675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355818815" sldId="2147483676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1075561500" sldId="2147483677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1817923697" sldId="2147483678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2731686191" sldId="2147483679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3184016663" sldId="2147483680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1419591713" sldId="2147483681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3777092790" sldId="2147483682"/>
          </pc:sldLayoutMkLst>
        </pc:sldLayoutChg>
        <pc:sldLayoutChg chg="add mod replId">
          <pc:chgData name="Julianna Ulatowska" userId="S::julula@st.amu.edu.pl::4a1ae219-a7bb-4ddb-bada-83d9ade16732" providerId="AD" clId="Web-{1E170C13-AA6B-4C0F-8CAD-32973AEDF92E}" dt="2021-06-22T17:13:51.951" v="4"/>
          <pc:sldLayoutMkLst>
            <pc:docMk/>
            <pc:sldMasterMk cId="313600341" sldId="2147483672"/>
            <pc:sldLayoutMk cId="3083080743" sldId="2147483683"/>
          </pc:sldLayoutMkLst>
        </pc:sldLayoutChg>
      </pc:sldMasterChg>
    </pc:docChg>
  </pc:docChgLst>
  <pc:docChgLst>
    <pc:chgData name="Julianna Ulatowska" userId="S::julula@st.amu.edu.pl::4a1ae219-a7bb-4ddb-bada-83d9ade16732" providerId="AD" clId="Web-{567D0011-39E8-4479-AA41-246B20A96757}"/>
    <pc:docChg chg="addSld modSld">
      <pc:chgData name="Julianna Ulatowska" userId="S::julula@st.amu.edu.pl::4a1ae219-a7bb-4ddb-bada-83d9ade16732" providerId="AD" clId="Web-{567D0011-39E8-4479-AA41-246B20A96757}" dt="2021-06-22T10:28:20.248" v="512" actId="20577"/>
      <pc:docMkLst>
        <pc:docMk/>
      </pc:docMkLst>
      <pc:sldChg chg="modSp">
        <pc:chgData name="Julianna Ulatowska" userId="S::julula@st.amu.edu.pl::4a1ae219-a7bb-4ddb-bada-83d9ade16732" providerId="AD" clId="Web-{567D0011-39E8-4479-AA41-246B20A96757}" dt="2021-06-22T09:42:51.329" v="11" actId="20577"/>
        <pc:sldMkLst>
          <pc:docMk/>
          <pc:sldMk cId="1212092498" sldId="260"/>
        </pc:sldMkLst>
        <pc:spChg chg="mod">
          <ac:chgData name="Julianna Ulatowska" userId="S::julula@st.amu.edu.pl::4a1ae219-a7bb-4ddb-bada-83d9ade16732" providerId="AD" clId="Web-{567D0011-39E8-4479-AA41-246B20A96757}" dt="2021-06-22T09:42:51.329" v="11" actId="20577"/>
          <ac:spMkLst>
            <pc:docMk/>
            <pc:sldMk cId="1212092498" sldId="260"/>
            <ac:spMk id="3" creationId="{537D2C64-F066-864C-8664-1CB99906220F}"/>
          </ac:spMkLst>
        </pc:spChg>
      </pc:sldChg>
      <pc:sldChg chg="modSp">
        <pc:chgData name="Julianna Ulatowska" userId="S::julula@st.amu.edu.pl::4a1ae219-a7bb-4ddb-bada-83d9ade16732" providerId="AD" clId="Web-{567D0011-39E8-4479-AA41-246B20A96757}" dt="2021-06-22T09:42:27.297" v="6" actId="20577"/>
        <pc:sldMkLst>
          <pc:docMk/>
          <pc:sldMk cId="3393157313" sldId="267"/>
        </pc:sldMkLst>
        <pc:spChg chg="mod">
          <ac:chgData name="Julianna Ulatowska" userId="S::julula@st.amu.edu.pl::4a1ae219-a7bb-4ddb-bada-83d9ade16732" providerId="AD" clId="Web-{567D0011-39E8-4479-AA41-246B20A96757}" dt="2021-06-22T09:42:27.297" v="6" actId="20577"/>
          <ac:spMkLst>
            <pc:docMk/>
            <pc:sldMk cId="3393157313" sldId="267"/>
            <ac:spMk id="3" creationId="{DD828CE1-6D69-44CB-8933-C1A055AE0690}"/>
          </ac:spMkLst>
        </pc:spChg>
      </pc:sldChg>
      <pc:sldChg chg="modSp">
        <pc:chgData name="Julianna Ulatowska" userId="S::julula@st.amu.edu.pl::4a1ae219-a7bb-4ddb-bada-83d9ade16732" providerId="AD" clId="Web-{567D0011-39E8-4479-AA41-246B20A96757}" dt="2021-06-22T10:28:20.248" v="512" actId="20577"/>
        <pc:sldMkLst>
          <pc:docMk/>
          <pc:sldMk cId="4159944240" sldId="268"/>
        </pc:sldMkLst>
        <pc:spChg chg="mod">
          <ac:chgData name="Julianna Ulatowska" userId="S::julula@st.amu.edu.pl::4a1ae219-a7bb-4ddb-bada-83d9ade16732" providerId="AD" clId="Web-{567D0011-39E8-4479-AA41-246B20A96757}" dt="2021-06-22T09:48:34.257" v="25" actId="20577"/>
          <ac:spMkLst>
            <pc:docMk/>
            <pc:sldMk cId="4159944240" sldId="268"/>
            <ac:spMk id="2" creationId="{02B5EEBB-12A7-427F-BCFA-886F80778FBC}"/>
          </ac:spMkLst>
        </pc:spChg>
        <pc:spChg chg="mod">
          <ac:chgData name="Julianna Ulatowska" userId="S::julula@st.amu.edu.pl::4a1ae219-a7bb-4ddb-bada-83d9ade16732" providerId="AD" clId="Web-{567D0011-39E8-4479-AA41-246B20A96757}" dt="2021-06-22T10:28:20.248" v="512" actId="20577"/>
          <ac:spMkLst>
            <pc:docMk/>
            <pc:sldMk cId="4159944240" sldId="268"/>
            <ac:spMk id="3" creationId="{58E8602E-ABC4-410A-AA67-CD086D7A5560}"/>
          </ac:spMkLst>
        </pc:spChg>
      </pc:sldChg>
      <pc:sldChg chg="delSp modSp new">
        <pc:chgData name="Julianna Ulatowska" userId="S::julula@st.amu.edu.pl::4a1ae219-a7bb-4ddb-bada-83d9ade16732" providerId="AD" clId="Web-{567D0011-39E8-4479-AA41-246B20A96757}" dt="2021-06-22T10:28:07.779" v="492" actId="20577"/>
        <pc:sldMkLst>
          <pc:docMk/>
          <pc:sldMk cId="533600794" sldId="271"/>
        </pc:sldMkLst>
        <pc:spChg chg="del">
          <ac:chgData name="Julianna Ulatowska" userId="S::julula@st.amu.edu.pl::4a1ae219-a7bb-4ddb-bada-83d9ade16732" providerId="AD" clId="Web-{567D0011-39E8-4479-AA41-246B20A96757}" dt="2021-06-22T09:56:18.233" v="94"/>
          <ac:spMkLst>
            <pc:docMk/>
            <pc:sldMk cId="533600794" sldId="271"/>
            <ac:spMk id="2" creationId="{E817F514-BD38-4EA2-8AB0-AA9C676D47DC}"/>
          </ac:spMkLst>
        </pc:spChg>
        <pc:spChg chg="mod">
          <ac:chgData name="Julianna Ulatowska" userId="S::julula@st.amu.edu.pl::4a1ae219-a7bb-4ddb-bada-83d9ade16732" providerId="AD" clId="Web-{567D0011-39E8-4479-AA41-246B20A96757}" dt="2021-06-22T10:28:07.779" v="492" actId="20577"/>
          <ac:spMkLst>
            <pc:docMk/>
            <pc:sldMk cId="533600794" sldId="271"/>
            <ac:spMk id="3" creationId="{BADCF4D3-32FB-4E6E-99CD-CE8E0D828B20}"/>
          </ac:spMkLst>
        </pc:spChg>
      </pc:sldChg>
      <pc:sldChg chg="modSp new">
        <pc:chgData name="Julianna Ulatowska" userId="S::julula@st.amu.edu.pl::4a1ae219-a7bb-4ddb-bada-83d9ade16732" providerId="AD" clId="Web-{567D0011-39E8-4479-AA41-246B20A96757}" dt="2021-06-22T10:25:13.308" v="483" actId="20577"/>
        <pc:sldMkLst>
          <pc:docMk/>
          <pc:sldMk cId="3991613249" sldId="272"/>
        </pc:sldMkLst>
        <pc:spChg chg="mod">
          <ac:chgData name="Julianna Ulatowska" userId="S::julula@st.amu.edu.pl::4a1ae219-a7bb-4ddb-bada-83d9ade16732" providerId="AD" clId="Web-{567D0011-39E8-4479-AA41-246B20A96757}" dt="2021-06-22T10:15:10.986" v="348" actId="20577"/>
          <ac:spMkLst>
            <pc:docMk/>
            <pc:sldMk cId="3991613249" sldId="272"/>
            <ac:spMk id="2" creationId="{B129BE99-605F-406B-A8FB-8CA1EC72D570}"/>
          </ac:spMkLst>
        </pc:spChg>
        <pc:spChg chg="mod">
          <ac:chgData name="Julianna Ulatowska" userId="S::julula@st.amu.edu.pl::4a1ae219-a7bb-4ddb-bada-83d9ade16732" providerId="AD" clId="Web-{567D0011-39E8-4479-AA41-246B20A96757}" dt="2021-06-22T10:25:13.308" v="483" actId="20577"/>
          <ac:spMkLst>
            <pc:docMk/>
            <pc:sldMk cId="3991613249" sldId="272"/>
            <ac:spMk id="3" creationId="{776B021B-6972-421C-AE32-4848DE7D4D53}"/>
          </ac:spMkLst>
        </pc:spChg>
      </pc:sldChg>
    </pc:docChg>
  </pc:docChgLst>
  <pc:docChgLst>
    <pc:chgData name="Michał Wartecki" userId="S::micwar1@st.amu.edu.pl::ea649dbb-7db1-49f6-bbef-b072c9e56c2a" providerId="AD" clId="Web-{B3EFE3A8-AF20-48B9-A812-9009B78F8F6B}"/>
    <pc:docChg chg="delSld modSld">
      <pc:chgData name="Michał Wartecki" userId="S::micwar1@st.amu.edu.pl::ea649dbb-7db1-49f6-bbef-b072c9e56c2a" providerId="AD" clId="Web-{B3EFE3A8-AF20-48B9-A812-9009B78F8F6B}" dt="2021-06-22T10:47:05.277" v="551"/>
      <pc:docMkLst>
        <pc:docMk/>
      </pc:docMkLst>
      <pc:sldChg chg="addSp modSp">
        <pc:chgData name="Michał Wartecki" userId="S::micwar1@st.amu.edu.pl::ea649dbb-7db1-49f6-bbef-b072c9e56c2a" providerId="AD" clId="Web-{B3EFE3A8-AF20-48B9-A812-9009B78F8F6B}" dt="2021-06-22T10:35:09.511" v="550" actId="1076"/>
        <pc:sldMkLst>
          <pc:docMk/>
          <pc:sldMk cId="0" sldId="256"/>
        </pc:sldMkLst>
        <pc:spChg chg="add mod">
          <ac:chgData name="Michał Wartecki" userId="S::micwar1@st.amu.edu.pl::ea649dbb-7db1-49f6-bbef-b072c9e56c2a" providerId="AD" clId="Web-{B3EFE3A8-AF20-48B9-A812-9009B78F8F6B}" dt="2021-06-22T10:35:09.511" v="550" actId="1076"/>
          <ac:spMkLst>
            <pc:docMk/>
            <pc:sldMk cId="0" sldId="256"/>
            <ac:spMk id="4" creationId="{3AB558B3-6705-458A-AC19-0F6FE20BA21C}"/>
          </ac:spMkLst>
        </pc:spChg>
      </pc:sldChg>
      <pc:sldChg chg="del">
        <pc:chgData name="Michał Wartecki" userId="S::micwar1@st.amu.edu.pl::ea649dbb-7db1-49f6-bbef-b072c9e56c2a" providerId="AD" clId="Web-{B3EFE3A8-AF20-48B9-A812-9009B78F8F6B}" dt="2021-06-22T10:47:05.277" v="551"/>
        <pc:sldMkLst>
          <pc:docMk/>
          <pc:sldMk cId="648524869" sldId="257"/>
        </pc:sldMkLst>
      </pc:sldChg>
      <pc:sldChg chg="modSp">
        <pc:chgData name="Michał Wartecki" userId="S::micwar1@st.amu.edu.pl::ea649dbb-7db1-49f6-bbef-b072c9e56c2a" providerId="AD" clId="Web-{B3EFE3A8-AF20-48B9-A812-9009B78F8F6B}" dt="2021-06-22T10:05:04.612" v="21"/>
        <pc:sldMkLst>
          <pc:docMk/>
          <pc:sldMk cId="602485827" sldId="262"/>
        </pc:sldMkLst>
        <pc:graphicFrameChg chg="mod modGraphic">
          <ac:chgData name="Michał Wartecki" userId="S::micwar1@st.amu.edu.pl::ea649dbb-7db1-49f6-bbef-b072c9e56c2a" providerId="AD" clId="Web-{B3EFE3A8-AF20-48B9-A812-9009B78F8F6B}" dt="2021-06-22T10:05:04.612" v="21"/>
          <ac:graphicFrameMkLst>
            <pc:docMk/>
            <pc:sldMk cId="602485827" sldId="262"/>
            <ac:graphicFrameMk id="5" creationId="{F583B779-C9CA-41CE-AE8D-698B5FE54A98}"/>
          </ac:graphicFrameMkLst>
        </pc:graphicFrameChg>
      </pc:sldChg>
      <pc:sldChg chg="addSp delSp modSp del">
        <pc:chgData name="Michał Wartecki" userId="S::micwar1@st.amu.edu.pl::ea649dbb-7db1-49f6-bbef-b072c9e56c2a" providerId="AD" clId="Web-{B3EFE3A8-AF20-48B9-A812-9009B78F8F6B}" dt="2021-06-22T10:09:40.852" v="68"/>
        <pc:sldMkLst>
          <pc:docMk/>
          <pc:sldMk cId="821023468" sldId="263"/>
        </pc:sldMkLst>
        <pc:spChg chg="add mod">
          <ac:chgData name="Michał Wartecki" userId="S::micwar1@st.amu.edu.pl::ea649dbb-7db1-49f6-bbef-b072c9e56c2a" providerId="AD" clId="Web-{B3EFE3A8-AF20-48B9-A812-9009B78F8F6B}" dt="2021-06-22T10:09:40.837" v="67"/>
          <ac:spMkLst>
            <pc:docMk/>
            <pc:sldMk cId="821023468" sldId="263"/>
            <ac:spMk id="5" creationId="{CB4E96FC-2B0B-4D35-BB39-F38165BECA4B}"/>
          </ac:spMkLst>
        </pc:spChg>
        <pc:picChg chg="del mod">
          <ac:chgData name="Michał Wartecki" userId="S::micwar1@st.amu.edu.pl::ea649dbb-7db1-49f6-bbef-b072c9e56c2a" providerId="AD" clId="Web-{B3EFE3A8-AF20-48B9-A812-9009B78F8F6B}" dt="2021-06-22T10:09:40.837" v="67"/>
          <ac:picMkLst>
            <pc:docMk/>
            <pc:sldMk cId="821023468" sldId="263"/>
            <ac:picMk id="4" creationId="{CAEB7C69-63BB-4398-8E6C-FF85CE49AFC6}"/>
          </ac:picMkLst>
        </pc:picChg>
      </pc:sldChg>
      <pc:sldChg chg="addSp modSp">
        <pc:chgData name="Michał Wartecki" userId="S::micwar1@st.amu.edu.pl::ea649dbb-7db1-49f6-bbef-b072c9e56c2a" providerId="AD" clId="Web-{B3EFE3A8-AF20-48B9-A812-9009B78F8F6B}" dt="2021-06-22T10:20:17.038" v="541" actId="1076"/>
        <pc:sldMkLst>
          <pc:docMk/>
          <pc:sldMk cId="423845509" sldId="269"/>
        </pc:sldMkLst>
        <pc:spChg chg="mod">
          <ac:chgData name="Michał Wartecki" userId="S::micwar1@st.amu.edu.pl::ea649dbb-7db1-49f6-bbef-b072c9e56c2a" providerId="AD" clId="Web-{B3EFE3A8-AF20-48B9-A812-9009B78F8F6B}" dt="2021-06-22T10:18:22.395" v="467" actId="20577"/>
          <ac:spMkLst>
            <pc:docMk/>
            <pc:sldMk cId="423845509" sldId="269"/>
            <ac:spMk id="2" creationId="{C17759A6-88E7-454C-A6B9-B782B3913DF6}"/>
          </ac:spMkLst>
        </pc:spChg>
        <pc:graphicFrameChg chg="add mod modGraphic">
          <ac:chgData name="Michał Wartecki" userId="S::micwar1@st.amu.edu.pl::ea649dbb-7db1-49f6-bbef-b072c9e56c2a" providerId="AD" clId="Web-{B3EFE3A8-AF20-48B9-A812-9009B78F8F6B}" dt="2021-06-22T10:20:17.038" v="541" actId="1076"/>
          <ac:graphicFrameMkLst>
            <pc:docMk/>
            <pc:sldMk cId="423845509" sldId="269"/>
            <ac:graphicFrameMk id="3" creationId="{2E2A0B73-2792-4B41-B2F8-51BD26A4480F}"/>
          </ac:graphicFrameMkLst>
        </pc:graphicFrameChg>
        <pc:graphicFrameChg chg="mod modGraphic">
          <ac:chgData name="Michał Wartecki" userId="S::micwar1@st.amu.edu.pl::ea649dbb-7db1-49f6-bbef-b072c9e56c2a" providerId="AD" clId="Web-{B3EFE3A8-AF20-48B9-A812-9009B78F8F6B}" dt="2021-06-22T10:20:09.663" v="540" actId="1076"/>
          <ac:graphicFrameMkLst>
            <pc:docMk/>
            <pc:sldMk cId="423845509" sldId="269"/>
            <ac:graphicFrameMk id="4" creationId="{EFB7313A-7802-41F1-B270-223E25DBF612}"/>
          </ac:graphicFrameMkLst>
        </pc:graphicFrameChg>
      </pc:sldChg>
    </pc:docChg>
  </pc:docChgLst>
  <pc:docChgLst>
    <pc:chgData name="Anna Strzelewicz" userId="S::annstr9@st.amu.edu.pl::28cf1908-1347-417c-a457-deb0f986f048" providerId="AD" clId="Web-{CDDBC48F-417F-45E0-9713-79D4FCBA50AC}"/>
    <pc:docChg chg="modSld">
      <pc:chgData name="Anna Strzelewicz" userId="S::annstr9@st.amu.edu.pl::28cf1908-1347-417c-a457-deb0f986f048" providerId="AD" clId="Web-{CDDBC48F-417F-45E0-9713-79D4FCBA50AC}" dt="2021-06-22T10:02:57.081" v="79" actId="20577"/>
      <pc:docMkLst>
        <pc:docMk/>
      </pc:docMkLst>
      <pc:sldChg chg="addSp delSp modSp">
        <pc:chgData name="Anna Strzelewicz" userId="S::annstr9@st.amu.edu.pl::28cf1908-1347-417c-a457-deb0f986f048" providerId="AD" clId="Web-{CDDBC48F-417F-45E0-9713-79D4FCBA50AC}" dt="2021-06-22T10:02:57.081" v="79" actId="20577"/>
        <pc:sldMkLst>
          <pc:docMk/>
          <pc:sldMk cId="3382390172" sldId="270"/>
        </pc:sldMkLst>
        <pc:spChg chg="mod">
          <ac:chgData name="Anna Strzelewicz" userId="S::annstr9@st.amu.edu.pl::28cf1908-1347-417c-a457-deb0f986f048" providerId="AD" clId="Web-{CDDBC48F-417F-45E0-9713-79D4FCBA50AC}" dt="2021-06-22T10:02:57.081" v="79" actId="20577"/>
          <ac:spMkLst>
            <pc:docMk/>
            <pc:sldMk cId="3382390172" sldId="270"/>
            <ac:spMk id="3" creationId="{443DBD3D-0E81-6F4D-AFD5-D75A1D4FCA5A}"/>
          </ac:spMkLst>
        </pc:spChg>
        <pc:spChg chg="del mod">
          <ac:chgData name="Anna Strzelewicz" userId="S::annstr9@st.amu.edu.pl::28cf1908-1347-417c-a457-deb0f986f048" providerId="AD" clId="Web-{CDDBC48F-417F-45E0-9713-79D4FCBA50AC}" dt="2021-06-22T10:01:33.938" v="76"/>
          <ac:spMkLst>
            <pc:docMk/>
            <pc:sldMk cId="3382390172" sldId="270"/>
            <ac:spMk id="4" creationId="{1B6DBD18-8B75-1C47-BBD5-68299162D019}"/>
          </ac:spMkLst>
        </pc:spChg>
        <pc:spChg chg="add mod">
          <ac:chgData name="Anna Strzelewicz" userId="S::annstr9@st.amu.edu.pl::28cf1908-1347-417c-a457-deb0f986f048" providerId="AD" clId="Web-{CDDBC48F-417F-45E0-9713-79D4FCBA50AC}" dt="2021-06-22T10:01:29.641" v="75" actId="20577"/>
          <ac:spMkLst>
            <pc:docMk/>
            <pc:sldMk cId="3382390172" sldId="270"/>
            <ac:spMk id="6" creationId="{675FFC9B-0162-435B-8061-AD55B9F93259}"/>
          </ac:spMkLst>
        </pc:spChg>
      </pc:sldChg>
    </pc:docChg>
  </pc:docChgLst>
  <pc:docChgLst>
    <pc:chgData name="Michał Wartecki" userId="S::micwar1@st.amu.edu.pl::ea649dbb-7db1-49f6-bbef-b072c9e56c2a" providerId="AD" clId="Web-{F8A3CA30-669E-494E-BA9B-4D42F7395818}"/>
    <pc:docChg chg="modSld">
      <pc:chgData name="Michał Wartecki" userId="S::micwar1@st.amu.edu.pl::ea649dbb-7db1-49f6-bbef-b072c9e56c2a" providerId="AD" clId="Web-{F8A3CA30-669E-494E-BA9B-4D42F7395818}" dt="2021-06-21T12:53:12.418" v="387" actId="20577"/>
      <pc:docMkLst>
        <pc:docMk/>
      </pc:docMkLst>
      <pc:sldChg chg="modSp">
        <pc:chgData name="Michał Wartecki" userId="S::micwar1@st.amu.edu.pl::ea649dbb-7db1-49f6-bbef-b072c9e56c2a" providerId="AD" clId="Web-{F8A3CA30-669E-494E-BA9B-4D42F7395818}" dt="2021-06-21T12:08:04.039" v="41" actId="20577"/>
        <pc:sldMkLst>
          <pc:docMk/>
          <pc:sldMk cId="2520119858" sldId="258"/>
        </pc:sldMkLst>
        <pc:spChg chg="mod">
          <ac:chgData name="Michał Wartecki" userId="S::micwar1@st.amu.edu.pl::ea649dbb-7db1-49f6-bbef-b072c9e56c2a" providerId="AD" clId="Web-{F8A3CA30-669E-494E-BA9B-4D42F7395818}" dt="2021-06-21T12:08:04.039" v="41" actId="20577"/>
          <ac:spMkLst>
            <pc:docMk/>
            <pc:sldMk cId="2520119858" sldId="258"/>
            <ac:spMk id="3" creationId="{B27D6702-C1FA-3344-A37F-44E39B2843D4}"/>
          </ac:spMkLst>
        </pc:spChg>
      </pc:sldChg>
      <pc:sldChg chg="modSp">
        <pc:chgData name="Michał Wartecki" userId="S::micwar1@st.amu.edu.pl::ea649dbb-7db1-49f6-bbef-b072c9e56c2a" providerId="AD" clId="Web-{F8A3CA30-669E-494E-BA9B-4D42F7395818}" dt="2021-06-21T12:51:56.213" v="285" actId="20577"/>
        <pc:sldMkLst>
          <pc:docMk/>
          <pc:sldMk cId="1212092498" sldId="260"/>
        </pc:sldMkLst>
        <pc:spChg chg="mod">
          <ac:chgData name="Michał Wartecki" userId="S::micwar1@st.amu.edu.pl::ea649dbb-7db1-49f6-bbef-b072c9e56c2a" providerId="AD" clId="Web-{F8A3CA30-669E-494E-BA9B-4D42F7395818}" dt="2021-06-21T12:05:10.287" v="21" actId="20577"/>
          <ac:spMkLst>
            <pc:docMk/>
            <pc:sldMk cId="1212092498" sldId="260"/>
            <ac:spMk id="2" creationId="{948DDB2A-1F38-394A-B631-3C0205EA5F13}"/>
          </ac:spMkLst>
        </pc:spChg>
        <pc:spChg chg="mod">
          <ac:chgData name="Michał Wartecki" userId="S::micwar1@st.amu.edu.pl::ea649dbb-7db1-49f6-bbef-b072c9e56c2a" providerId="AD" clId="Web-{F8A3CA30-669E-494E-BA9B-4D42F7395818}" dt="2021-06-21T12:51:56.213" v="285" actId="20577"/>
          <ac:spMkLst>
            <pc:docMk/>
            <pc:sldMk cId="1212092498" sldId="260"/>
            <ac:spMk id="3" creationId="{537D2C64-F066-864C-8664-1CB99906220F}"/>
          </ac:spMkLst>
        </pc:spChg>
      </pc:sldChg>
      <pc:sldChg chg="modSp">
        <pc:chgData name="Michał Wartecki" userId="S::micwar1@st.amu.edu.pl::ea649dbb-7db1-49f6-bbef-b072c9e56c2a" providerId="AD" clId="Web-{F8A3CA30-669E-494E-BA9B-4D42F7395818}" dt="2021-06-21T12:53:12.418" v="387" actId="20577"/>
        <pc:sldMkLst>
          <pc:docMk/>
          <pc:sldMk cId="3356672328" sldId="261"/>
        </pc:sldMkLst>
        <pc:spChg chg="mod">
          <ac:chgData name="Michał Wartecki" userId="S::micwar1@st.amu.edu.pl::ea649dbb-7db1-49f6-bbef-b072c9e56c2a" providerId="AD" clId="Web-{F8A3CA30-669E-494E-BA9B-4D42F7395818}" dt="2021-06-21T12:53:12.418" v="387" actId="20577"/>
          <ac:spMkLst>
            <pc:docMk/>
            <pc:sldMk cId="3356672328" sldId="261"/>
            <ac:spMk id="3" creationId="{F77EA1FB-BBC3-4947-8216-D00D65522B32}"/>
          </ac:spMkLst>
        </pc:spChg>
      </pc:sldChg>
    </pc:docChg>
  </pc:docChgLst>
  <pc:docChgLst>
    <pc:chgData name="Michał Wartecki" userId="S::micwar1@st.amu.edu.pl::ea649dbb-7db1-49f6-bbef-b072c9e56c2a" providerId="AD" clId="Web-{A21CFD86-CCCF-4AD4-835D-059A4F9D7F3E}"/>
    <pc:docChg chg="addSld modSld">
      <pc:chgData name="Michał Wartecki" userId="S::micwar1@st.amu.edu.pl::ea649dbb-7db1-49f6-bbef-b072c9e56c2a" providerId="AD" clId="Web-{A21CFD86-CCCF-4AD4-835D-059A4F9D7F3E}" dt="2021-06-22T19:56:08.341" v="869"/>
      <pc:docMkLst>
        <pc:docMk/>
      </pc:docMkLst>
      <pc:sldChg chg="modSp">
        <pc:chgData name="Michał Wartecki" userId="S::micwar1@st.amu.edu.pl::ea649dbb-7db1-49f6-bbef-b072c9e56c2a" providerId="AD" clId="Web-{A21CFD86-CCCF-4AD4-835D-059A4F9D7F3E}" dt="2021-06-22T19:48:02.111" v="107" actId="20577"/>
        <pc:sldMkLst>
          <pc:docMk/>
          <pc:sldMk cId="3356672328" sldId="261"/>
        </pc:sldMkLst>
        <pc:spChg chg="mod">
          <ac:chgData name="Michał Wartecki" userId="S::micwar1@st.amu.edu.pl::ea649dbb-7db1-49f6-bbef-b072c9e56c2a" providerId="AD" clId="Web-{A21CFD86-CCCF-4AD4-835D-059A4F9D7F3E}" dt="2021-06-22T19:48:02.111" v="107" actId="20577"/>
          <ac:spMkLst>
            <pc:docMk/>
            <pc:sldMk cId="3356672328" sldId="261"/>
            <ac:spMk id="3" creationId="{F77EA1FB-BBC3-4947-8216-D00D65522B32}"/>
          </ac:spMkLst>
        </pc:spChg>
      </pc:sldChg>
      <pc:sldChg chg="addSp delSp modSp new">
        <pc:chgData name="Michał Wartecki" userId="S::micwar1@st.amu.edu.pl::ea649dbb-7db1-49f6-bbef-b072c9e56c2a" providerId="AD" clId="Web-{A21CFD86-CCCF-4AD4-835D-059A4F9D7F3E}" dt="2021-06-22T19:56:08.341" v="869"/>
        <pc:sldMkLst>
          <pc:docMk/>
          <pc:sldMk cId="3547754405" sldId="273"/>
        </pc:sldMkLst>
        <pc:spChg chg="del">
          <ac:chgData name="Michał Wartecki" userId="S::micwar1@st.amu.edu.pl::ea649dbb-7db1-49f6-bbef-b072c9e56c2a" providerId="AD" clId="Web-{A21CFD86-CCCF-4AD4-835D-059A4F9D7F3E}" dt="2021-06-22T19:50:07.348" v="324"/>
          <ac:spMkLst>
            <pc:docMk/>
            <pc:sldMk cId="3547754405" sldId="273"/>
            <ac:spMk id="3" creationId="{E88953AD-52CA-4CD2-8853-3721948A7A58}"/>
          </ac:spMkLst>
        </pc:spChg>
        <pc:spChg chg="add del mod">
          <ac:chgData name="Michał Wartecki" userId="S::micwar1@st.amu.edu.pl::ea649dbb-7db1-49f6-bbef-b072c9e56c2a" providerId="AD" clId="Web-{A21CFD86-CCCF-4AD4-835D-059A4F9D7F3E}" dt="2021-06-22T19:51:00.068" v="331"/>
          <ac:spMkLst>
            <pc:docMk/>
            <pc:sldMk cId="3547754405" sldId="273"/>
            <ac:spMk id="10" creationId="{07984DB6-620F-44D1-8956-BCBAE9377126}"/>
          </ac:spMkLst>
        </pc:spChg>
        <pc:graphicFrameChg chg="add mod modGraphic">
          <ac:chgData name="Michał Wartecki" userId="S::micwar1@st.amu.edu.pl::ea649dbb-7db1-49f6-bbef-b072c9e56c2a" providerId="AD" clId="Web-{A21CFD86-CCCF-4AD4-835D-059A4F9D7F3E}" dt="2021-06-22T19:56:08.341" v="869"/>
          <ac:graphicFrameMkLst>
            <pc:docMk/>
            <pc:sldMk cId="3547754405" sldId="273"/>
            <ac:graphicFrameMk id="5" creationId="{6EE9B629-A7E1-419C-AB5E-D6C05C63DFA4}"/>
          </ac:graphicFrameMkLst>
        </pc:graphicFrameChg>
        <pc:graphicFrameChg chg="add del mod ord modGraphic">
          <ac:chgData name="Michał Wartecki" userId="S::micwar1@st.amu.edu.pl::ea649dbb-7db1-49f6-bbef-b072c9e56c2a" providerId="AD" clId="Web-{A21CFD86-CCCF-4AD4-835D-059A4F9D7F3E}" dt="2021-06-22T19:55:36.559" v="837" actId="1076"/>
          <ac:graphicFrameMkLst>
            <pc:docMk/>
            <pc:sldMk cId="3547754405" sldId="273"/>
            <ac:graphicFrameMk id="6" creationId="{50AA9315-BD77-495E-BF10-B9FFFDB47C82}"/>
          </ac:graphicFrameMkLst>
        </pc:graphicFrameChg>
        <pc:graphicFrameChg chg="add del">
          <ac:chgData name="Michał Wartecki" userId="S::micwar1@st.amu.edu.pl::ea649dbb-7db1-49f6-bbef-b072c9e56c2a" providerId="AD" clId="Web-{A21CFD86-CCCF-4AD4-835D-059A4F9D7F3E}" dt="2021-06-22T19:51:01.193" v="332"/>
          <ac:graphicFrameMkLst>
            <pc:docMk/>
            <pc:sldMk cId="3547754405" sldId="273"/>
            <ac:graphicFrameMk id="8" creationId="{5655FEA2-962F-43C2-A1C3-FD68F2DD11B5}"/>
          </ac:graphicFrameMkLst>
        </pc:graphicFrameChg>
      </pc:sldChg>
    </pc:docChg>
  </pc:docChgLst>
  <pc:docChgLst>
    <pc:chgData name="Anna Strzelewicz" userId="S::annstr9@st.amu.edu.pl::28cf1908-1347-417c-a457-deb0f986f048" providerId="AD" clId="Web-{ACBE7C5E-0EB6-41EE-93FA-F7FF0E263E62}"/>
    <pc:docChg chg="modSld">
      <pc:chgData name="Anna Strzelewicz" userId="S::annstr9@st.amu.edu.pl::28cf1908-1347-417c-a457-deb0f986f048" providerId="AD" clId="Web-{ACBE7C5E-0EB6-41EE-93FA-F7FF0E263E62}" dt="2021-06-21T22:58:01.053" v="140" actId="20577"/>
      <pc:docMkLst>
        <pc:docMk/>
      </pc:docMkLst>
      <pc:sldChg chg="addSp modSp modMedia addAnim">
        <pc:chgData name="Anna Strzelewicz" userId="S::annstr9@st.amu.edu.pl::28cf1908-1347-417c-a457-deb0f986f048" providerId="AD" clId="Web-{ACBE7C5E-0EB6-41EE-93FA-F7FF0E263E62}" dt="2021-06-21T22:58:01.053" v="140" actId="20577"/>
        <pc:sldMkLst>
          <pc:docMk/>
          <pc:sldMk cId="2520119858" sldId="258"/>
        </pc:sldMkLst>
        <pc:spChg chg="mod">
          <ac:chgData name="Anna Strzelewicz" userId="S::annstr9@st.amu.edu.pl::28cf1908-1347-417c-a457-deb0f986f048" providerId="AD" clId="Web-{ACBE7C5E-0EB6-41EE-93FA-F7FF0E263E62}" dt="2021-06-21T22:58:01.053" v="140" actId="20577"/>
          <ac:spMkLst>
            <pc:docMk/>
            <pc:sldMk cId="2520119858" sldId="258"/>
            <ac:spMk id="2" creationId="{0D850CA5-1AF4-174D-B992-E33C8A051DB1}"/>
          </ac:spMkLst>
        </pc:spChg>
        <pc:spChg chg="mod">
          <ac:chgData name="Anna Strzelewicz" userId="S::annstr9@st.amu.edu.pl::28cf1908-1347-417c-a457-deb0f986f048" providerId="AD" clId="Web-{ACBE7C5E-0EB6-41EE-93FA-F7FF0E263E62}" dt="2021-06-21T22:40:19.245" v="6" actId="20577"/>
          <ac:spMkLst>
            <pc:docMk/>
            <pc:sldMk cId="2520119858" sldId="258"/>
            <ac:spMk id="3" creationId="{B27D6702-C1FA-3344-A37F-44E39B2843D4}"/>
          </ac:spMkLst>
        </pc:spChg>
        <pc:picChg chg="add mod">
          <ac:chgData name="Anna Strzelewicz" userId="S::annstr9@st.amu.edu.pl::28cf1908-1347-417c-a457-deb0f986f048" providerId="AD" clId="Web-{ACBE7C5E-0EB6-41EE-93FA-F7FF0E263E62}" dt="2021-06-21T22:39:56.073" v="3" actId="1076"/>
          <ac:picMkLst>
            <pc:docMk/>
            <pc:sldMk cId="2520119858" sldId="258"/>
            <ac:picMk id="4" creationId="{10CC82C9-AE6D-4B48-9921-D0E3FBC5DAA1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40:24.280" v="7" actId="1076"/>
          <ac:picMkLst>
            <pc:docMk/>
            <pc:sldMk cId="2520119858" sldId="258"/>
            <ac:picMk id="5" creationId="{F41E63D7-3771-4968-8B22-918FC51265BA}"/>
          </ac:picMkLst>
        </pc:picChg>
      </pc:sldChg>
      <pc:sldChg chg="addSp modSp modMedia addAnim">
        <pc:chgData name="Anna Strzelewicz" userId="S::annstr9@st.amu.edu.pl::28cf1908-1347-417c-a457-deb0f986f048" providerId="AD" clId="Web-{ACBE7C5E-0EB6-41EE-93FA-F7FF0E263E62}" dt="2021-06-21T22:41:01.999" v="13" actId="1076"/>
        <pc:sldMkLst>
          <pc:docMk/>
          <pc:sldMk cId="372351965" sldId="259"/>
        </pc:sldMkLst>
        <pc:spChg chg="mod">
          <ac:chgData name="Anna Strzelewicz" userId="S::annstr9@st.amu.edu.pl::28cf1908-1347-417c-a457-deb0f986f048" providerId="AD" clId="Web-{ACBE7C5E-0EB6-41EE-93FA-F7FF0E263E62}" dt="2021-06-21T22:40:40.421" v="10" actId="20577"/>
          <ac:spMkLst>
            <pc:docMk/>
            <pc:sldMk cId="372351965" sldId="259"/>
            <ac:spMk id="3" creationId="{0DF648F8-E2F4-204D-814B-5FCACB6ED84E}"/>
          </ac:spMkLst>
        </pc:spChg>
        <pc:picChg chg="add mod">
          <ac:chgData name="Anna Strzelewicz" userId="S::annstr9@st.amu.edu.pl::28cf1908-1347-417c-a457-deb0f986f048" providerId="AD" clId="Web-{ACBE7C5E-0EB6-41EE-93FA-F7FF0E263E62}" dt="2021-06-21T22:40:45.186" v="11" actId="1076"/>
          <ac:picMkLst>
            <pc:docMk/>
            <pc:sldMk cId="372351965" sldId="259"/>
            <ac:picMk id="4" creationId="{AAD71EFB-379F-43BD-9EAD-9363C643647C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41:01.999" v="13" actId="1076"/>
          <ac:picMkLst>
            <pc:docMk/>
            <pc:sldMk cId="372351965" sldId="259"/>
            <ac:picMk id="5" creationId="{C68B6D97-74AA-4E82-93F2-B8A1CBE39337}"/>
          </ac:picMkLst>
        </pc:picChg>
      </pc:sldChg>
      <pc:sldChg chg="addSp modSp modMedia addAnim">
        <pc:chgData name="Anna Strzelewicz" userId="S::annstr9@st.amu.edu.pl::28cf1908-1347-417c-a457-deb0f986f048" providerId="AD" clId="Web-{ACBE7C5E-0EB6-41EE-93FA-F7FF0E263E62}" dt="2021-06-21T22:52:01.578" v="82" actId="1076"/>
        <pc:sldMkLst>
          <pc:docMk/>
          <pc:sldMk cId="3492758255" sldId="264"/>
        </pc:sldMkLst>
        <pc:spChg chg="mod">
          <ac:chgData name="Anna Strzelewicz" userId="S::annstr9@st.amu.edu.pl::28cf1908-1347-417c-a457-deb0f986f048" providerId="AD" clId="Web-{ACBE7C5E-0EB6-41EE-93FA-F7FF0E263E62}" dt="2021-06-21T22:47:15.432" v="50" actId="20577"/>
          <ac:spMkLst>
            <pc:docMk/>
            <pc:sldMk cId="3492758255" sldId="264"/>
            <ac:spMk id="3" creationId="{EAAD036C-BB16-D442-A3CE-FB8C1BDF27DD}"/>
          </ac:spMkLst>
        </pc:spChg>
        <pc:spChg chg="add mod">
          <ac:chgData name="Anna Strzelewicz" userId="S::annstr9@st.amu.edu.pl::28cf1908-1347-417c-a457-deb0f986f048" providerId="AD" clId="Web-{ACBE7C5E-0EB6-41EE-93FA-F7FF0E263E62}" dt="2021-06-21T22:48:27.949" v="71" actId="20577"/>
          <ac:spMkLst>
            <pc:docMk/>
            <pc:sldMk cId="3492758255" sldId="264"/>
            <ac:spMk id="4" creationId="{9D9A77AF-42AE-4ED8-9C5E-D4AD3CC4DB57}"/>
          </ac:spMkLst>
        </pc:spChg>
        <pc:spChg chg="add mod">
          <ac:chgData name="Anna Strzelewicz" userId="S::annstr9@st.amu.edu.pl::28cf1908-1347-417c-a457-deb0f986f048" providerId="AD" clId="Web-{ACBE7C5E-0EB6-41EE-93FA-F7FF0E263E62}" dt="2021-06-21T22:48:32.637" v="73" actId="20577"/>
          <ac:spMkLst>
            <pc:docMk/>
            <pc:sldMk cId="3492758255" sldId="264"/>
            <ac:spMk id="5" creationId="{BB66CD79-5B79-4074-B2E4-4B49A62EA546}"/>
          </ac:spMkLst>
        </pc:spChg>
        <pc:picChg chg="add mod">
          <ac:chgData name="Anna Strzelewicz" userId="S::annstr9@st.amu.edu.pl::28cf1908-1347-417c-a457-deb0f986f048" providerId="AD" clId="Web-{ACBE7C5E-0EB6-41EE-93FA-F7FF0E263E62}" dt="2021-06-21T22:49:34.185" v="75" actId="1076"/>
          <ac:picMkLst>
            <pc:docMk/>
            <pc:sldMk cId="3492758255" sldId="264"/>
            <ac:picMk id="6" creationId="{EC798FF5-7A27-4FC3-8E06-0A0C13F21180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0:09.904" v="78" actId="1076"/>
          <ac:picMkLst>
            <pc:docMk/>
            <pc:sldMk cId="3492758255" sldId="264"/>
            <ac:picMk id="7" creationId="{49258032-6D47-4E1D-8AEE-0C3588A9DBEC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1:40.843" v="80" actId="1076"/>
          <ac:picMkLst>
            <pc:docMk/>
            <pc:sldMk cId="3492758255" sldId="264"/>
            <ac:picMk id="8" creationId="{C841B716-3CCB-4C10-B765-CE434D7116A6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2:01.578" v="82" actId="1076"/>
          <ac:picMkLst>
            <pc:docMk/>
            <pc:sldMk cId="3492758255" sldId="264"/>
            <ac:picMk id="9" creationId="{5C47BC1D-8648-4343-B00E-3169573C528E}"/>
          </ac:picMkLst>
        </pc:picChg>
      </pc:sldChg>
      <pc:sldChg chg="addSp delSp modSp modMedia addAnim">
        <pc:chgData name="Anna Strzelewicz" userId="S::annstr9@st.amu.edu.pl::28cf1908-1347-417c-a457-deb0f986f048" providerId="AD" clId="Web-{ACBE7C5E-0EB6-41EE-93FA-F7FF0E263E62}" dt="2021-06-21T22:55:38.488" v="103" actId="1076"/>
        <pc:sldMkLst>
          <pc:docMk/>
          <pc:sldMk cId="1451839978" sldId="265"/>
        </pc:sldMkLst>
        <pc:spChg chg="del">
          <ac:chgData name="Anna Strzelewicz" userId="S::annstr9@st.amu.edu.pl::28cf1908-1347-417c-a457-deb0f986f048" providerId="AD" clId="Web-{ACBE7C5E-0EB6-41EE-93FA-F7FF0E263E62}" dt="2021-06-21T22:41:59.578" v="19"/>
          <ac:spMkLst>
            <pc:docMk/>
            <pc:sldMk cId="1451839978" sldId="265"/>
            <ac:spMk id="2" creationId="{699D2249-FACA-0D4D-BB27-513D48B8BCA9}"/>
          </ac:spMkLst>
        </pc:spChg>
        <pc:spChg chg="mod">
          <ac:chgData name="Anna Strzelewicz" userId="S::annstr9@st.amu.edu.pl::28cf1908-1347-417c-a457-deb0f986f048" providerId="AD" clId="Web-{ACBE7C5E-0EB6-41EE-93FA-F7FF0E263E62}" dt="2021-06-21T22:52:37.016" v="89" actId="20577"/>
          <ac:spMkLst>
            <pc:docMk/>
            <pc:sldMk cId="1451839978" sldId="265"/>
            <ac:spMk id="3" creationId="{48739BD0-A43B-644D-8EF3-029B8A2C7727}"/>
          </ac:spMkLst>
        </pc:spChg>
        <pc:spChg chg="add mod">
          <ac:chgData name="Anna Strzelewicz" userId="S::annstr9@st.amu.edu.pl::28cf1908-1347-417c-a457-deb0f986f048" providerId="AD" clId="Web-{ACBE7C5E-0EB6-41EE-93FA-F7FF0E263E62}" dt="2021-06-21T22:52:24.688" v="85" actId="20577"/>
          <ac:spMkLst>
            <pc:docMk/>
            <pc:sldMk cId="1451839978" sldId="265"/>
            <ac:spMk id="5" creationId="{4112EDFE-A527-41F6-8228-8540F5FB94F5}"/>
          </ac:spMkLst>
        </pc:spChg>
        <pc:picChg chg="add mod">
          <ac:chgData name="Anna Strzelewicz" userId="S::annstr9@st.amu.edu.pl::28cf1908-1347-417c-a457-deb0f986f048" providerId="AD" clId="Web-{ACBE7C5E-0EB6-41EE-93FA-F7FF0E263E62}" dt="2021-06-21T22:54:13.643" v="96" actId="1076"/>
          <ac:picMkLst>
            <pc:docMk/>
            <pc:sldMk cId="1451839978" sldId="265"/>
            <ac:picMk id="6" creationId="{A7D7F5D4-5102-4AFA-A510-B4A627A1F73D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4:21.237" v="97" actId="1076"/>
          <ac:picMkLst>
            <pc:docMk/>
            <pc:sldMk cId="1451839978" sldId="265"/>
            <ac:picMk id="7" creationId="{E7FB17A0-9192-4275-A274-1581AF39776D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3:55.752" v="95" actId="1076"/>
          <ac:picMkLst>
            <pc:docMk/>
            <pc:sldMk cId="1451839978" sldId="265"/>
            <ac:picMk id="8" creationId="{5A0E8CB3-49B0-43F1-800A-C7983E408FB1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4:56.144" v="99" actId="1076"/>
          <ac:picMkLst>
            <pc:docMk/>
            <pc:sldMk cId="1451839978" sldId="265"/>
            <ac:picMk id="9" creationId="{6B275F62-5097-45CF-9144-9692BA7364A2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5:18.847" v="101" actId="1076"/>
          <ac:picMkLst>
            <pc:docMk/>
            <pc:sldMk cId="1451839978" sldId="265"/>
            <ac:picMk id="10" creationId="{7126E81A-FB74-44AF-BFC8-FD4B2DC4E873}"/>
          </ac:picMkLst>
        </pc:picChg>
        <pc:picChg chg="add mod">
          <ac:chgData name="Anna Strzelewicz" userId="S::annstr9@st.amu.edu.pl::28cf1908-1347-417c-a457-deb0f986f048" providerId="AD" clId="Web-{ACBE7C5E-0EB6-41EE-93FA-F7FF0E263E62}" dt="2021-06-21T22:55:38.488" v="103" actId="1076"/>
          <ac:picMkLst>
            <pc:docMk/>
            <pc:sldMk cId="1451839978" sldId="265"/>
            <ac:picMk id="11" creationId="{93BD2D25-0A19-46F7-8234-3357DACA4C44}"/>
          </ac:picMkLst>
        </pc:picChg>
      </pc:sldChg>
    </pc:docChg>
  </pc:docChgLst>
  <pc:docChgLst>
    <pc:chgData name="Anna Strzelewicz" userId="28cf1908-1347-417c-a457-deb0f986f048" providerId="ADAL" clId="{E04FB959-7142-864F-9864-CB2848F5B343}"/>
    <pc:docChg chg="custSel addSld modSld">
      <pc:chgData name="Anna Strzelewicz" userId="28cf1908-1347-417c-a457-deb0f986f048" providerId="ADAL" clId="{E04FB959-7142-864F-9864-CB2848F5B343}" dt="2021-06-16T15:24:35.760" v="419" actId="5793"/>
      <pc:docMkLst>
        <pc:docMk/>
      </pc:docMkLst>
      <pc:sldChg chg="new">
        <pc:chgData name="Anna Strzelewicz" userId="28cf1908-1347-417c-a457-deb0f986f048" providerId="ADAL" clId="{E04FB959-7142-864F-9864-CB2848F5B343}" dt="2021-06-16T15:15:54.171" v="0" actId="680"/>
        <pc:sldMkLst>
          <pc:docMk/>
          <pc:sldMk cId="648524869" sldId="257"/>
        </pc:sldMkLst>
      </pc:sldChg>
      <pc:sldChg chg="modSp new">
        <pc:chgData name="Anna Strzelewicz" userId="28cf1908-1347-417c-a457-deb0f986f048" providerId="ADAL" clId="{E04FB959-7142-864F-9864-CB2848F5B343}" dt="2021-06-16T15:23:47.670" v="397" actId="20577"/>
        <pc:sldMkLst>
          <pc:docMk/>
          <pc:sldMk cId="2520119858" sldId="258"/>
        </pc:sldMkLst>
        <pc:spChg chg="mod">
          <ac:chgData name="Anna Strzelewicz" userId="28cf1908-1347-417c-a457-deb0f986f048" providerId="ADAL" clId="{E04FB959-7142-864F-9864-CB2848F5B343}" dt="2021-06-16T15:16:22.198" v="37" actId="20577"/>
          <ac:spMkLst>
            <pc:docMk/>
            <pc:sldMk cId="2520119858" sldId="258"/>
            <ac:spMk id="2" creationId="{0D850CA5-1AF4-174D-B992-E33C8A051DB1}"/>
          </ac:spMkLst>
        </pc:spChg>
        <pc:spChg chg="mod">
          <ac:chgData name="Anna Strzelewicz" userId="28cf1908-1347-417c-a457-deb0f986f048" providerId="ADAL" clId="{E04FB959-7142-864F-9864-CB2848F5B343}" dt="2021-06-16T15:23:47.670" v="397" actId="20577"/>
          <ac:spMkLst>
            <pc:docMk/>
            <pc:sldMk cId="2520119858" sldId="258"/>
            <ac:spMk id="3" creationId="{B27D6702-C1FA-3344-A37F-44E39B2843D4}"/>
          </ac:spMkLst>
        </pc:spChg>
      </pc:sldChg>
      <pc:sldChg chg="modSp new">
        <pc:chgData name="Anna Strzelewicz" userId="28cf1908-1347-417c-a457-deb0f986f048" providerId="ADAL" clId="{E04FB959-7142-864F-9864-CB2848F5B343}" dt="2021-06-16T15:24:35.760" v="419" actId="5793"/>
        <pc:sldMkLst>
          <pc:docMk/>
          <pc:sldMk cId="372351965" sldId="259"/>
        </pc:sldMkLst>
        <pc:spChg chg="mod">
          <ac:chgData name="Anna Strzelewicz" userId="28cf1908-1347-417c-a457-deb0f986f048" providerId="ADAL" clId="{E04FB959-7142-864F-9864-CB2848F5B343}" dt="2021-06-16T15:24:35.760" v="419" actId="5793"/>
          <ac:spMkLst>
            <pc:docMk/>
            <pc:sldMk cId="372351965" sldId="259"/>
            <ac:spMk id="3" creationId="{0DF648F8-E2F4-204D-814B-5FCACB6ED84E}"/>
          </ac:spMkLst>
        </pc:spChg>
      </pc:sldChg>
      <pc:sldChg chg="new">
        <pc:chgData name="Anna Strzelewicz" userId="28cf1908-1347-417c-a457-deb0f986f048" providerId="ADAL" clId="{E04FB959-7142-864F-9864-CB2848F5B343}" dt="2021-06-16T15:15:55.587" v="3" actId="680"/>
        <pc:sldMkLst>
          <pc:docMk/>
          <pc:sldMk cId="1212092498" sldId="260"/>
        </pc:sldMkLst>
      </pc:sldChg>
      <pc:sldChg chg="new">
        <pc:chgData name="Anna Strzelewicz" userId="28cf1908-1347-417c-a457-deb0f986f048" providerId="ADAL" clId="{E04FB959-7142-864F-9864-CB2848F5B343}" dt="2021-06-16T15:15:55.788" v="4" actId="680"/>
        <pc:sldMkLst>
          <pc:docMk/>
          <pc:sldMk cId="335667232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0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C63B56-DBC5-41B2-A434-DC133627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"/>
              </a:rPr>
              <a:t>Komentarz: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A36524-3D42-422F-BC03-D2F4AE540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154"/>
            <a:ext cx="8229600" cy="485000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600">
                <a:cs typeface="Calibri"/>
              </a:rPr>
              <a:t>Dla</a:t>
            </a:r>
            <a:r>
              <a:rPr lang="pl-PL" sz="2600">
                <a:ea typeface="+mn-lt"/>
                <a:cs typeface="+mn-lt"/>
              </a:rPr>
              <a:t> rzeczownika rodzaj jest kategorią selektywną. Oznacza to, że rzeczownik ma określony rodzaj gramatyczny. Rzeczowniki można wobec tego podzielić na grupy ze względu na ich rodzaj.</a:t>
            </a:r>
            <a:endParaRPr lang="pl-PL" sz="2600">
              <a:cs typeface="Calibri"/>
            </a:endParaRPr>
          </a:p>
          <a:p>
            <a:pPr marL="0" indent="0" algn="just">
              <a:buNone/>
            </a:pPr>
            <a:endParaRPr lang="pl-PL" sz="2600" b="1">
              <a:cs typeface="Calibri"/>
            </a:endParaRPr>
          </a:p>
          <a:p>
            <a:pPr algn="just"/>
            <a:r>
              <a:rPr lang="pl-PL" sz="2600">
                <a:ea typeface="+mn-lt"/>
                <a:cs typeface="+mn-lt"/>
              </a:rPr>
              <a:t>W języku polskim znaczenie ma zarówno żywotność, jak i osobowość. Rzeczowniki żywotne to z reguły te, które oznaczają istoty żywe, pozostałe są nieżywotne. Rzeczowniki osobowe to z reguły te, które oznaczają osoby, pozostałe są nieosobowe. Zdarzają się jednak wyjątki od tych reguł. Wszystkie rzeczowniki osobowe są również żywotne.</a:t>
            </a:r>
            <a:endParaRPr lang="pl-PL" sz="2600">
              <a:cs typeface="Calibri"/>
            </a:endParaRPr>
          </a:p>
          <a:p>
            <a:pPr algn="just"/>
            <a:endParaRPr lang="pl-PL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085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828CE1-6D69-44CB-8933-C1A055AE0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5" y="374715"/>
            <a:ext cx="8229600" cy="61108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pl-PL">
                <a:cs typeface="Calibri"/>
              </a:rPr>
              <a:t>W języku polskim możemy w związku z tym wyróżnić następujące rodzaje:</a:t>
            </a:r>
            <a:endParaRPr lang="pl-PL">
              <a:ea typeface="+mn-lt"/>
              <a:cs typeface="+mn-lt"/>
            </a:endParaRPr>
          </a:p>
          <a:p>
            <a:pPr algn="just">
              <a:buFont typeface="Courier New" pitchFamily="34" charset="0"/>
              <a:buChar char="o"/>
            </a:pPr>
            <a:r>
              <a:rPr lang="pl-PL">
                <a:cs typeface="Calibri"/>
              </a:rPr>
              <a:t>rodzaj męski</a:t>
            </a:r>
            <a:endParaRPr lang="pl-PL">
              <a:ea typeface="+mn-lt"/>
              <a:cs typeface="+mn-lt"/>
            </a:endParaRPr>
          </a:p>
          <a:p>
            <a:pPr lvl="1" algn="just"/>
            <a:r>
              <a:rPr lang="pl-PL">
                <a:cs typeface="Calibri"/>
              </a:rPr>
              <a:t>rodzaj męski osobowy (np. </a:t>
            </a:r>
            <a:r>
              <a:rPr lang="pl-PL" i="1">
                <a:cs typeface="Calibri"/>
              </a:rPr>
              <a:t>nauczyciel</a:t>
            </a:r>
            <a:r>
              <a:rPr lang="pl-PL">
                <a:cs typeface="Calibri"/>
              </a:rPr>
              <a:t>)</a:t>
            </a:r>
            <a:endParaRPr lang="pl-PL">
              <a:ea typeface="+mn-lt"/>
              <a:cs typeface="+mn-lt"/>
            </a:endParaRPr>
          </a:p>
          <a:p>
            <a:pPr lvl="1" algn="just"/>
            <a:r>
              <a:rPr lang="pl-PL">
                <a:cs typeface="Calibri"/>
              </a:rPr>
              <a:t>rodzaj męski żywotny nieosobowy (np. </a:t>
            </a:r>
            <a:r>
              <a:rPr lang="pl-PL" i="1">
                <a:cs typeface="Calibri"/>
              </a:rPr>
              <a:t>kot</a:t>
            </a:r>
            <a:r>
              <a:rPr lang="pl-PL">
                <a:cs typeface="Calibri"/>
              </a:rPr>
              <a:t>)</a:t>
            </a:r>
            <a:endParaRPr lang="pl-PL">
              <a:ea typeface="+mn-lt"/>
              <a:cs typeface="+mn-lt"/>
            </a:endParaRPr>
          </a:p>
          <a:p>
            <a:pPr lvl="1" algn="just"/>
            <a:r>
              <a:rPr lang="pl-PL">
                <a:cs typeface="Calibri"/>
              </a:rPr>
              <a:t>rodzaj męski nieżywotny (np. dom)</a:t>
            </a:r>
            <a:endParaRPr lang="pl-PL">
              <a:ea typeface="+mn-lt"/>
              <a:cs typeface="+mn-lt"/>
            </a:endParaRPr>
          </a:p>
          <a:p>
            <a:pPr algn="just">
              <a:buFont typeface="Courier New" pitchFamily="34" charset="0"/>
              <a:buChar char="o"/>
            </a:pPr>
            <a:r>
              <a:rPr lang="pl-PL">
                <a:cs typeface="Calibri"/>
              </a:rPr>
              <a:t>rodzaj żeński (np. </a:t>
            </a:r>
            <a:r>
              <a:rPr lang="pl-PL" i="1">
                <a:cs typeface="Calibri"/>
              </a:rPr>
              <a:t>koleżanka</a:t>
            </a:r>
            <a:r>
              <a:rPr lang="pl-PL">
                <a:cs typeface="Calibri"/>
              </a:rPr>
              <a:t>, </a:t>
            </a:r>
            <a:r>
              <a:rPr lang="pl-PL" i="1">
                <a:cs typeface="Calibri"/>
              </a:rPr>
              <a:t>ławka</a:t>
            </a:r>
            <a:r>
              <a:rPr lang="pl-PL">
                <a:cs typeface="Calibri"/>
              </a:rPr>
              <a:t>)</a:t>
            </a:r>
            <a:endParaRPr lang="pl-PL">
              <a:ea typeface="+mn-lt"/>
              <a:cs typeface="+mn-lt"/>
            </a:endParaRPr>
          </a:p>
          <a:p>
            <a:pPr algn="just">
              <a:buFont typeface="Courier New" pitchFamily="34" charset="0"/>
              <a:buChar char="o"/>
            </a:pPr>
            <a:r>
              <a:rPr lang="pl-PL">
                <a:cs typeface="Calibri"/>
              </a:rPr>
              <a:t>rodzaj nijaki (np. </a:t>
            </a:r>
            <a:r>
              <a:rPr lang="pl-PL" i="1">
                <a:cs typeface="Calibri"/>
              </a:rPr>
              <a:t>dziecko</a:t>
            </a:r>
            <a:r>
              <a:rPr lang="pl-PL">
                <a:cs typeface="Calibri"/>
              </a:rPr>
              <a:t>, </a:t>
            </a:r>
            <a:r>
              <a:rPr lang="pl-PL" i="1">
                <a:cs typeface="Calibri"/>
              </a:rPr>
              <a:t>krzesło</a:t>
            </a:r>
            <a:r>
              <a:rPr lang="pl-PL">
                <a:cs typeface="Calibri"/>
              </a:rPr>
              <a:t>)</a:t>
            </a:r>
            <a:endParaRPr lang="pl-PL">
              <a:ea typeface="+mn-lt"/>
              <a:cs typeface="+mn-lt"/>
            </a:endParaRPr>
          </a:p>
          <a:p>
            <a:pPr algn="just"/>
            <a:r>
              <a:rPr lang="pl-PL">
                <a:cs typeface="Calibri"/>
              </a:rPr>
              <a:t>Rodzajów gramatycznych jest więc 3.</a:t>
            </a:r>
          </a:p>
          <a:p>
            <a:pPr algn="just"/>
            <a:r>
              <a:rPr lang="pl-PL">
                <a:cs typeface="Calibri"/>
              </a:rPr>
              <a:t>Żywotność odgrywa rolę jedynie w liczbie pojedynczej, natomiast osobowość jedynie w liczbie mnogiej. Pełne zróżnicowanie form rodzaju widać w bierniku obu liczb.</a:t>
            </a:r>
            <a:endParaRPr lang="pl-PL">
              <a:ea typeface="+mn-lt"/>
              <a:cs typeface="+mn-lt"/>
            </a:endParaRPr>
          </a:p>
          <a:p>
            <a:pPr algn="just"/>
            <a:endParaRPr lang="pl-PL">
              <a:ea typeface="+mn-lt"/>
              <a:cs typeface="+mn-lt"/>
            </a:endParaRPr>
          </a:p>
          <a:p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15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5EEBB-12A7-427F-BCFA-886F8077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"/>
              </a:rPr>
              <a:t>Polecenie: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E8602E-ABC4-410A-AA67-CD086D7A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Dopisz rodzaj do podanych rzeczowników (rodzaj męski, żeński lub nijaki). </a:t>
            </a:r>
          </a:p>
          <a:p>
            <a:pPr marL="0" indent="0">
              <a:buNone/>
            </a:pPr>
            <a:r>
              <a:rPr lang="pl-PL">
                <a:cs typeface="Calibri"/>
              </a:rPr>
              <a:t>Przykład:</a:t>
            </a:r>
          </a:p>
          <a:p>
            <a:pPr marL="0" indent="0">
              <a:buNone/>
            </a:pPr>
            <a:r>
              <a:rPr lang="pl-PL">
                <a:cs typeface="Calibri"/>
              </a:rPr>
              <a:t>Kot – rodzaj męski</a:t>
            </a:r>
          </a:p>
          <a:p>
            <a:pPr marL="0" indent="0">
              <a:buNone/>
            </a:pPr>
            <a:r>
              <a:rPr lang="pl-PL">
                <a:cs typeface="Calibri"/>
              </a:rPr>
              <a:t>Mgła - rodzaj żeński</a:t>
            </a:r>
            <a:endParaRPr lang="pl-PL"/>
          </a:p>
          <a:p>
            <a:pPr marL="0" indent="0">
              <a:buNone/>
            </a:pPr>
            <a:endParaRPr lang="pl-PL">
              <a:cs typeface="Calibri"/>
            </a:endParaRPr>
          </a:p>
          <a:p>
            <a:pPr marL="0" indent="0">
              <a:buNone/>
            </a:pPr>
            <a:endParaRPr lang="pl-PL">
              <a:cs typeface="Calibri"/>
            </a:endParaRPr>
          </a:p>
          <a:p>
            <a:r>
              <a:rPr lang="pl-PL">
                <a:cs typeface="Calibri"/>
              </a:rPr>
              <a:t>Dywan- </a:t>
            </a:r>
          </a:p>
          <a:p>
            <a:r>
              <a:rPr lang="pl-PL">
                <a:cs typeface="Calibri"/>
              </a:rPr>
              <a:t>Melon - </a:t>
            </a:r>
          </a:p>
          <a:p>
            <a:r>
              <a:rPr lang="pl-PL">
                <a:cs typeface="Calibri"/>
              </a:rPr>
              <a:t>Czekolada - </a:t>
            </a:r>
          </a:p>
        </p:txBody>
      </p:sp>
    </p:spTree>
    <p:extLst>
      <p:ext uri="{BB962C8B-B14F-4D97-AF65-F5344CB8AC3E}">
        <p14:creationId xmlns:p14="http://schemas.microsoft.com/office/powerpoint/2010/main" val="41599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DCF4D3-32FB-4E6E-99CD-CE8E0D828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8984"/>
            <a:ext cx="8229600" cy="5657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cs typeface="Calibri"/>
              </a:rPr>
              <a:t>Człowiek - </a:t>
            </a:r>
          </a:p>
          <a:p>
            <a:r>
              <a:rPr lang="pl-PL">
                <a:cs typeface="Calibri"/>
              </a:rPr>
              <a:t>Sklep - </a:t>
            </a:r>
          </a:p>
          <a:p>
            <a:r>
              <a:rPr lang="pl-PL">
                <a:cs typeface="Calibri"/>
              </a:rPr>
              <a:t>Zadanie - </a:t>
            </a:r>
          </a:p>
          <a:p>
            <a:r>
              <a:rPr lang="pl-PL">
                <a:cs typeface="Calibri"/>
              </a:rPr>
              <a:t>Czaszka - </a:t>
            </a:r>
          </a:p>
          <a:p>
            <a:r>
              <a:rPr lang="pl-PL">
                <a:cs typeface="Calibri"/>
              </a:rPr>
              <a:t>Narta - </a:t>
            </a:r>
          </a:p>
          <a:p>
            <a:r>
              <a:rPr lang="pl-PL">
                <a:cs typeface="Calibri"/>
              </a:rPr>
              <a:t>Talerz- </a:t>
            </a:r>
          </a:p>
          <a:p>
            <a:r>
              <a:rPr lang="pl-PL">
                <a:cs typeface="Calibri"/>
              </a:rPr>
              <a:t>Adres - </a:t>
            </a:r>
          </a:p>
          <a:p>
            <a:r>
              <a:rPr lang="pl-PL">
                <a:cs typeface="Calibri"/>
              </a:rPr>
              <a:t>Dziecko - </a:t>
            </a:r>
          </a:p>
          <a:p>
            <a:endParaRPr lang="pl-PL">
              <a:cs typeface="Calibri"/>
            </a:endParaRPr>
          </a:p>
          <a:p>
            <a:endParaRPr lang="pl-PL">
              <a:cs typeface="Calibri"/>
            </a:endParaRPr>
          </a:p>
          <a:p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360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29BE99-605F-406B-A8FB-8CA1EC72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alibri"/>
              </a:rPr>
              <a:t>Klucz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6B021B-6972-421C-AE32-4848DE7D4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>
                <a:ea typeface="+mn-lt"/>
                <a:cs typeface="+mn-lt"/>
              </a:rPr>
              <a:t>Kanapa – rodzaj żeński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Melon – rodzaj męski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Czekolada – rodzaj żeński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Człowiek - rodzaj męski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Sklep – rodzaj męski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Zadanie – rodzaj nijaki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Czaszka – rodzaj żeński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Narta – rodzaj żeński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Talerz- rodzaj męski</a:t>
            </a:r>
            <a:endParaRPr lang="en-US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Adres – rodzaj męski</a:t>
            </a:r>
            <a:endParaRPr lang="pl-PL"/>
          </a:p>
          <a:p>
            <a:r>
              <a:rPr lang="pl-PL">
                <a:cs typeface="Calibri"/>
              </a:rPr>
              <a:t>Dziecko – rodzaj nijaki</a:t>
            </a:r>
          </a:p>
          <a:p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61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Pokaz na ekranie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Komentarz:</vt:lpstr>
      <vt:lpstr>Prezentacja programu PowerPoint</vt:lpstr>
      <vt:lpstr>Polecenie:</vt:lpstr>
      <vt:lpstr>Prezentacja programu PowerPoint</vt:lpstr>
      <vt:lpstr>Klucz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Zadania</dc:title>
  <dc:creator>Michał 2</dc:creator>
  <cp:lastModifiedBy>Wojciech Hofmański</cp:lastModifiedBy>
  <cp:revision>107</cp:revision>
  <dcterms:created xsi:type="dcterms:W3CDTF">2021-06-15T10:13:50Z</dcterms:created>
  <dcterms:modified xsi:type="dcterms:W3CDTF">2021-12-03T12:18:46Z</dcterms:modified>
</cp:coreProperties>
</file>